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2" r:id="rId2"/>
    <p:sldId id="256" r:id="rId3"/>
    <p:sldId id="341" r:id="rId4"/>
    <p:sldId id="327" r:id="rId5"/>
    <p:sldId id="303" r:id="rId6"/>
    <p:sldId id="333" r:id="rId7"/>
    <p:sldId id="335" r:id="rId8"/>
    <p:sldId id="337" r:id="rId9"/>
    <p:sldId id="344" r:id="rId10"/>
    <p:sldId id="351" r:id="rId11"/>
    <p:sldId id="345" r:id="rId12"/>
    <p:sldId id="346" r:id="rId13"/>
    <p:sldId id="347" r:id="rId14"/>
    <p:sldId id="348" r:id="rId15"/>
    <p:sldId id="349" r:id="rId16"/>
    <p:sldId id="339" r:id="rId17"/>
    <p:sldId id="263" r:id="rId18"/>
    <p:sldId id="338" r:id="rId19"/>
    <p:sldId id="352" r:id="rId20"/>
    <p:sldId id="353" r:id="rId21"/>
    <p:sldId id="354" r:id="rId22"/>
    <p:sldId id="355" r:id="rId23"/>
    <p:sldId id="356" r:id="rId24"/>
    <p:sldId id="261" r:id="rId25"/>
    <p:sldId id="34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F23373-5BD1-0D40-9E40-574E1A50A050}">
          <p14:sldIdLst>
            <p14:sldId id="262"/>
            <p14:sldId id="256"/>
            <p14:sldId id="341"/>
            <p14:sldId id="327"/>
            <p14:sldId id="303"/>
            <p14:sldId id="333"/>
            <p14:sldId id="335"/>
            <p14:sldId id="337"/>
            <p14:sldId id="344"/>
            <p14:sldId id="351"/>
            <p14:sldId id="345"/>
            <p14:sldId id="346"/>
            <p14:sldId id="347"/>
            <p14:sldId id="348"/>
            <p14:sldId id="349"/>
            <p14:sldId id="339"/>
            <p14:sldId id="263"/>
            <p14:sldId id="338"/>
            <p14:sldId id="352"/>
            <p14:sldId id="353"/>
            <p14:sldId id="354"/>
            <p14:sldId id="355"/>
            <p14:sldId id="356"/>
            <p14:sldId id="261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52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556CE-BB69-4A16-B2E0-5B6332C9283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4F371FA-8125-40B6-B5C6-BB5E81BC1F75}">
      <dgm:prSet/>
      <dgm:spPr/>
      <dgm:t>
        <a:bodyPr/>
        <a:lstStyle/>
        <a:p>
          <a:r>
            <a:rPr lang="en-US"/>
            <a:t>Our club meetings are relevant, interesting and varied.</a:t>
          </a:r>
        </a:p>
      </dgm:t>
    </dgm:pt>
    <dgm:pt modelId="{1BC3F60B-FD71-4532-9CA3-EA947CDAD451}" type="parTrans" cxnId="{A43C337B-FCCD-4136-BB47-C51E79101D24}">
      <dgm:prSet/>
      <dgm:spPr/>
      <dgm:t>
        <a:bodyPr/>
        <a:lstStyle/>
        <a:p>
          <a:endParaRPr lang="en-US"/>
        </a:p>
      </dgm:t>
    </dgm:pt>
    <dgm:pt modelId="{9EFAC7C4-5E55-4719-B1E4-1E3BF802FE23}" type="sibTrans" cxnId="{A43C337B-FCCD-4136-BB47-C51E79101D24}">
      <dgm:prSet/>
      <dgm:spPr/>
      <dgm:t>
        <a:bodyPr/>
        <a:lstStyle/>
        <a:p>
          <a:endParaRPr lang="en-US"/>
        </a:p>
      </dgm:t>
    </dgm:pt>
    <dgm:pt modelId="{DCB6EE08-8E56-416C-95BD-B87C3F3DF043}">
      <dgm:prSet/>
      <dgm:spPr/>
      <dgm:t>
        <a:bodyPr/>
        <a:lstStyle/>
        <a:p>
          <a:r>
            <a:rPr lang="en-US"/>
            <a:t>Our meetings are organized and are run professionally. </a:t>
          </a:r>
        </a:p>
      </dgm:t>
    </dgm:pt>
    <dgm:pt modelId="{D4112BEA-F122-47B6-868B-175AB60CDB92}" type="parTrans" cxnId="{8958D5E7-7843-4776-9DE8-E322C79A5971}">
      <dgm:prSet/>
      <dgm:spPr/>
      <dgm:t>
        <a:bodyPr/>
        <a:lstStyle/>
        <a:p>
          <a:endParaRPr lang="en-US"/>
        </a:p>
      </dgm:t>
    </dgm:pt>
    <dgm:pt modelId="{99577463-D88B-454A-B062-981ECFAA50F2}" type="sibTrans" cxnId="{8958D5E7-7843-4776-9DE8-E322C79A5971}">
      <dgm:prSet/>
      <dgm:spPr/>
      <dgm:t>
        <a:bodyPr/>
        <a:lstStyle/>
        <a:p>
          <a:endParaRPr lang="en-US"/>
        </a:p>
      </dgm:t>
    </dgm:pt>
    <dgm:pt modelId="{DC3C23FB-3BA1-41EE-B094-45F076C47E81}">
      <dgm:prSet/>
      <dgm:spPr/>
      <dgm:t>
        <a:bodyPr/>
        <a:lstStyle/>
        <a:p>
          <a:r>
            <a:rPr lang="en-US"/>
            <a:t>Members make an effort to meet and talk with different people at each meeting.</a:t>
          </a:r>
        </a:p>
      </dgm:t>
    </dgm:pt>
    <dgm:pt modelId="{D3A336D8-F0D9-44AC-84E5-0AE6D5BE1F16}" type="parTrans" cxnId="{D112159A-5895-43CE-B191-93A123245574}">
      <dgm:prSet/>
      <dgm:spPr/>
      <dgm:t>
        <a:bodyPr/>
        <a:lstStyle/>
        <a:p>
          <a:endParaRPr lang="en-US"/>
        </a:p>
      </dgm:t>
    </dgm:pt>
    <dgm:pt modelId="{14A1E067-AE07-4B4E-9CCC-2F8C7DD4E95C}" type="sibTrans" cxnId="{D112159A-5895-43CE-B191-93A123245574}">
      <dgm:prSet/>
      <dgm:spPr/>
      <dgm:t>
        <a:bodyPr/>
        <a:lstStyle/>
        <a:p>
          <a:endParaRPr lang="en-US"/>
        </a:p>
      </dgm:t>
    </dgm:pt>
    <dgm:pt modelId="{6F0356F6-1EE6-4C73-9B56-B289D6EC3921}">
      <dgm:prSet/>
      <dgm:spPr/>
      <dgm:t>
        <a:bodyPr/>
        <a:lstStyle/>
        <a:p>
          <a:r>
            <a:rPr lang="en-US"/>
            <a:t>Our club tries new things (activities, meeting practices and formats, service, socials, etc.) to enrich members’ experience.</a:t>
          </a:r>
        </a:p>
      </dgm:t>
    </dgm:pt>
    <dgm:pt modelId="{2B82C730-2998-4214-B4B7-A7EF14D95E6E}" type="parTrans" cxnId="{47D8DB8B-1384-4137-919F-2A2AA6BF3FB8}">
      <dgm:prSet/>
      <dgm:spPr/>
      <dgm:t>
        <a:bodyPr/>
        <a:lstStyle/>
        <a:p>
          <a:endParaRPr lang="en-US"/>
        </a:p>
      </dgm:t>
    </dgm:pt>
    <dgm:pt modelId="{28579FA8-6F69-41A6-8D9D-2A3FE37D85EF}" type="sibTrans" cxnId="{47D8DB8B-1384-4137-919F-2A2AA6BF3FB8}">
      <dgm:prSet/>
      <dgm:spPr/>
      <dgm:t>
        <a:bodyPr/>
        <a:lstStyle/>
        <a:p>
          <a:endParaRPr lang="en-US"/>
        </a:p>
      </dgm:t>
    </dgm:pt>
    <dgm:pt modelId="{8B1F3356-44FB-494A-94FC-47C61F04FEA8}">
      <dgm:prSet/>
      <dgm:spPr/>
      <dgm:t>
        <a:bodyPr/>
        <a:lstStyle/>
        <a:p>
          <a:r>
            <a:rPr lang="en-US"/>
            <a:t>We recognize members’ service, engagement, and donations by nominating them for and presenting them with awards. </a:t>
          </a:r>
        </a:p>
      </dgm:t>
    </dgm:pt>
    <dgm:pt modelId="{D85B255D-8FE8-4A23-B4A1-A5DF6EF08738}" type="parTrans" cxnId="{F7D31DAB-0A6A-4341-A4EB-3F39368E66AE}">
      <dgm:prSet/>
      <dgm:spPr/>
      <dgm:t>
        <a:bodyPr/>
        <a:lstStyle/>
        <a:p>
          <a:endParaRPr lang="en-US"/>
        </a:p>
      </dgm:t>
    </dgm:pt>
    <dgm:pt modelId="{3022DB68-079D-4378-BE8F-334AD199E5FA}" type="sibTrans" cxnId="{F7D31DAB-0A6A-4341-A4EB-3F39368E66AE}">
      <dgm:prSet/>
      <dgm:spPr/>
      <dgm:t>
        <a:bodyPr/>
        <a:lstStyle/>
        <a:p>
          <a:endParaRPr lang="en-US"/>
        </a:p>
      </dgm:t>
    </dgm:pt>
    <dgm:pt modelId="{CEC41D01-9310-BF4A-B15C-B112280E2AF1}" type="pres">
      <dgm:prSet presAssocID="{192556CE-BB69-4A16-B2E0-5B6332C92831}" presName="vert0" presStyleCnt="0">
        <dgm:presLayoutVars>
          <dgm:dir/>
          <dgm:animOne val="branch"/>
          <dgm:animLvl val="lvl"/>
        </dgm:presLayoutVars>
      </dgm:prSet>
      <dgm:spPr/>
    </dgm:pt>
    <dgm:pt modelId="{355FACA6-ACB5-F740-8729-DAB8723B49A4}" type="pres">
      <dgm:prSet presAssocID="{84F371FA-8125-40B6-B5C6-BB5E81BC1F75}" presName="thickLine" presStyleLbl="alignNode1" presStyleIdx="0" presStyleCnt="5"/>
      <dgm:spPr/>
    </dgm:pt>
    <dgm:pt modelId="{83A29BDF-094E-1F47-97F9-992C30FD4004}" type="pres">
      <dgm:prSet presAssocID="{84F371FA-8125-40B6-B5C6-BB5E81BC1F75}" presName="horz1" presStyleCnt="0"/>
      <dgm:spPr/>
    </dgm:pt>
    <dgm:pt modelId="{5A2AD012-CE26-2B47-BBE8-9AB8B537B77B}" type="pres">
      <dgm:prSet presAssocID="{84F371FA-8125-40B6-B5C6-BB5E81BC1F75}" presName="tx1" presStyleLbl="revTx" presStyleIdx="0" presStyleCnt="5"/>
      <dgm:spPr/>
    </dgm:pt>
    <dgm:pt modelId="{B06AEA8E-13A8-BA4C-AED7-DD30608B6019}" type="pres">
      <dgm:prSet presAssocID="{84F371FA-8125-40B6-B5C6-BB5E81BC1F75}" presName="vert1" presStyleCnt="0"/>
      <dgm:spPr/>
    </dgm:pt>
    <dgm:pt modelId="{351DB934-9DD3-734F-A776-C1E71BA8489C}" type="pres">
      <dgm:prSet presAssocID="{DCB6EE08-8E56-416C-95BD-B87C3F3DF043}" presName="thickLine" presStyleLbl="alignNode1" presStyleIdx="1" presStyleCnt="5"/>
      <dgm:spPr/>
    </dgm:pt>
    <dgm:pt modelId="{530BD5AF-862B-F544-8C1B-60729D8B6885}" type="pres">
      <dgm:prSet presAssocID="{DCB6EE08-8E56-416C-95BD-B87C3F3DF043}" presName="horz1" presStyleCnt="0"/>
      <dgm:spPr/>
    </dgm:pt>
    <dgm:pt modelId="{AE6DD101-D857-3048-88D6-39F9560D36D4}" type="pres">
      <dgm:prSet presAssocID="{DCB6EE08-8E56-416C-95BD-B87C3F3DF043}" presName="tx1" presStyleLbl="revTx" presStyleIdx="1" presStyleCnt="5"/>
      <dgm:spPr/>
    </dgm:pt>
    <dgm:pt modelId="{05D40366-486A-374B-8E5D-C624D64B9FAF}" type="pres">
      <dgm:prSet presAssocID="{DCB6EE08-8E56-416C-95BD-B87C3F3DF043}" presName="vert1" presStyleCnt="0"/>
      <dgm:spPr/>
    </dgm:pt>
    <dgm:pt modelId="{CE5A8A1D-A2EB-BE44-81E6-CA86C1E3B727}" type="pres">
      <dgm:prSet presAssocID="{DC3C23FB-3BA1-41EE-B094-45F076C47E81}" presName="thickLine" presStyleLbl="alignNode1" presStyleIdx="2" presStyleCnt="5"/>
      <dgm:spPr/>
    </dgm:pt>
    <dgm:pt modelId="{4D16C912-10A5-B84F-8647-E82B231199B7}" type="pres">
      <dgm:prSet presAssocID="{DC3C23FB-3BA1-41EE-B094-45F076C47E81}" presName="horz1" presStyleCnt="0"/>
      <dgm:spPr/>
    </dgm:pt>
    <dgm:pt modelId="{405B48A8-E9D7-2E48-9DAD-81306D3B90B6}" type="pres">
      <dgm:prSet presAssocID="{DC3C23FB-3BA1-41EE-B094-45F076C47E81}" presName="tx1" presStyleLbl="revTx" presStyleIdx="2" presStyleCnt="5"/>
      <dgm:spPr/>
    </dgm:pt>
    <dgm:pt modelId="{05B9B3C2-6423-DD4B-BE8C-4554B0BD7631}" type="pres">
      <dgm:prSet presAssocID="{DC3C23FB-3BA1-41EE-B094-45F076C47E81}" presName="vert1" presStyleCnt="0"/>
      <dgm:spPr/>
    </dgm:pt>
    <dgm:pt modelId="{2EB061D6-4C3C-204E-8E04-B60F3AF55E41}" type="pres">
      <dgm:prSet presAssocID="{6F0356F6-1EE6-4C73-9B56-B289D6EC3921}" presName="thickLine" presStyleLbl="alignNode1" presStyleIdx="3" presStyleCnt="5"/>
      <dgm:spPr/>
    </dgm:pt>
    <dgm:pt modelId="{B6757B24-B9B7-6749-8448-6BF7F79A6C1D}" type="pres">
      <dgm:prSet presAssocID="{6F0356F6-1EE6-4C73-9B56-B289D6EC3921}" presName="horz1" presStyleCnt="0"/>
      <dgm:spPr/>
    </dgm:pt>
    <dgm:pt modelId="{82AC8CB2-5D17-8F46-94F0-CFE8FC21E50E}" type="pres">
      <dgm:prSet presAssocID="{6F0356F6-1EE6-4C73-9B56-B289D6EC3921}" presName="tx1" presStyleLbl="revTx" presStyleIdx="3" presStyleCnt="5"/>
      <dgm:spPr/>
    </dgm:pt>
    <dgm:pt modelId="{5B514AC3-F836-8148-BA69-AA72CAC781D9}" type="pres">
      <dgm:prSet presAssocID="{6F0356F6-1EE6-4C73-9B56-B289D6EC3921}" presName="vert1" presStyleCnt="0"/>
      <dgm:spPr/>
    </dgm:pt>
    <dgm:pt modelId="{842985EC-3BA5-4E4E-BBE9-529FFBE3146A}" type="pres">
      <dgm:prSet presAssocID="{8B1F3356-44FB-494A-94FC-47C61F04FEA8}" presName="thickLine" presStyleLbl="alignNode1" presStyleIdx="4" presStyleCnt="5"/>
      <dgm:spPr/>
    </dgm:pt>
    <dgm:pt modelId="{AB16DD3C-21EB-0345-AEEA-E444053CE0EC}" type="pres">
      <dgm:prSet presAssocID="{8B1F3356-44FB-494A-94FC-47C61F04FEA8}" presName="horz1" presStyleCnt="0"/>
      <dgm:spPr/>
    </dgm:pt>
    <dgm:pt modelId="{A17DD2EF-54A1-8445-8C89-30614E5FEC82}" type="pres">
      <dgm:prSet presAssocID="{8B1F3356-44FB-494A-94FC-47C61F04FEA8}" presName="tx1" presStyleLbl="revTx" presStyleIdx="4" presStyleCnt="5"/>
      <dgm:spPr/>
    </dgm:pt>
    <dgm:pt modelId="{76E6E407-1204-9548-8E38-E08BC8D3CBDC}" type="pres">
      <dgm:prSet presAssocID="{8B1F3356-44FB-494A-94FC-47C61F04FEA8}" presName="vert1" presStyleCnt="0"/>
      <dgm:spPr/>
    </dgm:pt>
  </dgm:ptLst>
  <dgm:cxnLst>
    <dgm:cxn modelId="{79F82703-A695-134E-BB1E-68666E1CBDEC}" type="presOf" srcId="{84F371FA-8125-40B6-B5C6-BB5E81BC1F75}" destId="{5A2AD012-CE26-2B47-BBE8-9AB8B537B77B}" srcOrd="0" destOrd="0" presId="urn:microsoft.com/office/officeart/2008/layout/LinedList"/>
    <dgm:cxn modelId="{D7C50204-C87C-D64B-8384-BE9D6A274413}" type="presOf" srcId="{6F0356F6-1EE6-4C73-9B56-B289D6EC3921}" destId="{82AC8CB2-5D17-8F46-94F0-CFE8FC21E50E}" srcOrd="0" destOrd="0" presId="urn:microsoft.com/office/officeart/2008/layout/LinedList"/>
    <dgm:cxn modelId="{C1580E2C-6124-9F45-B23F-1772CF7CC259}" type="presOf" srcId="{8B1F3356-44FB-494A-94FC-47C61F04FEA8}" destId="{A17DD2EF-54A1-8445-8C89-30614E5FEC82}" srcOrd="0" destOrd="0" presId="urn:microsoft.com/office/officeart/2008/layout/LinedList"/>
    <dgm:cxn modelId="{B327324A-5A28-BE43-B77F-B0979151AF08}" type="presOf" srcId="{DC3C23FB-3BA1-41EE-B094-45F076C47E81}" destId="{405B48A8-E9D7-2E48-9DAD-81306D3B90B6}" srcOrd="0" destOrd="0" presId="urn:microsoft.com/office/officeart/2008/layout/LinedList"/>
    <dgm:cxn modelId="{BDC89E76-9A63-DE49-8F3E-C2018548DDBD}" type="presOf" srcId="{DCB6EE08-8E56-416C-95BD-B87C3F3DF043}" destId="{AE6DD101-D857-3048-88D6-39F9560D36D4}" srcOrd="0" destOrd="0" presId="urn:microsoft.com/office/officeart/2008/layout/LinedList"/>
    <dgm:cxn modelId="{D671E978-3FB0-334B-8053-402C8ABF9257}" type="presOf" srcId="{192556CE-BB69-4A16-B2E0-5B6332C92831}" destId="{CEC41D01-9310-BF4A-B15C-B112280E2AF1}" srcOrd="0" destOrd="0" presId="urn:microsoft.com/office/officeart/2008/layout/LinedList"/>
    <dgm:cxn modelId="{A43C337B-FCCD-4136-BB47-C51E79101D24}" srcId="{192556CE-BB69-4A16-B2E0-5B6332C92831}" destId="{84F371FA-8125-40B6-B5C6-BB5E81BC1F75}" srcOrd="0" destOrd="0" parTransId="{1BC3F60B-FD71-4532-9CA3-EA947CDAD451}" sibTransId="{9EFAC7C4-5E55-4719-B1E4-1E3BF802FE23}"/>
    <dgm:cxn modelId="{47D8DB8B-1384-4137-919F-2A2AA6BF3FB8}" srcId="{192556CE-BB69-4A16-B2E0-5B6332C92831}" destId="{6F0356F6-1EE6-4C73-9B56-B289D6EC3921}" srcOrd="3" destOrd="0" parTransId="{2B82C730-2998-4214-B4B7-A7EF14D95E6E}" sibTransId="{28579FA8-6F69-41A6-8D9D-2A3FE37D85EF}"/>
    <dgm:cxn modelId="{D112159A-5895-43CE-B191-93A123245574}" srcId="{192556CE-BB69-4A16-B2E0-5B6332C92831}" destId="{DC3C23FB-3BA1-41EE-B094-45F076C47E81}" srcOrd="2" destOrd="0" parTransId="{D3A336D8-F0D9-44AC-84E5-0AE6D5BE1F16}" sibTransId="{14A1E067-AE07-4B4E-9CCC-2F8C7DD4E95C}"/>
    <dgm:cxn modelId="{F7D31DAB-0A6A-4341-A4EB-3F39368E66AE}" srcId="{192556CE-BB69-4A16-B2E0-5B6332C92831}" destId="{8B1F3356-44FB-494A-94FC-47C61F04FEA8}" srcOrd="4" destOrd="0" parTransId="{D85B255D-8FE8-4A23-B4A1-A5DF6EF08738}" sibTransId="{3022DB68-079D-4378-BE8F-334AD199E5FA}"/>
    <dgm:cxn modelId="{8958D5E7-7843-4776-9DE8-E322C79A5971}" srcId="{192556CE-BB69-4A16-B2E0-5B6332C92831}" destId="{DCB6EE08-8E56-416C-95BD-B87C3F3DF043}" srcOrd="1" destOrd="0" parTransId="{D4112BEA-F122-47B6-868B-175AB60CDB92}" sibTransId="{99577463-D88B-454A-B062-981ECFAA50F2}"/>
    <dgm:cxn modelId="{C0583538-69C8-5D46-9C0D-8A8AEFD4EC71}" type="presParOf" srcId="{CEC41D01-9310-BF4A-B15C-B112280E2AF1}" destId="{355FACA6-ACB5-F740-8729-DAB8723B49A4}" srcOrd="0" destOrd="0" presId="urn:microsoft.com/office/officeart/2008/layout/LinedList"/>
    <dgm:cxn modelId="{3BAA548B-62BF-E546-9A91-660DACAC8C55}" type="presParOf" srcId="{CEC41D01-9310-BF4A-B15C-B112280E2AF1}" destId="{83A29BDF-094E-1F47-97F9-992C30FD4004}" srcOrd="1" destOrd="0" presId="urn:microsoft.com/office/officeart/2008/layout/LinedList"/>
    <dgm:cxn modelId="{F4152A5B-B8C3-B34D-8D2E-8B87C5FEC519}" type="presParOf" srcId="{83A29BDF-094E-1F47-97F9-992C30FD4004}" destId="{5A2AD012-CE26-2B47-BBE8-9AB8B537B77B}" srcOrd="0" destOrd="0" presId="urn:microsoft.com/office/officeart/2008/layout/LinedList"/>
    <dgm:cxn modelId="{9F4CABA8-1CFA-204C-8D2A-136A3318C9A3}" type="presParOf" srcId="{83A29BDF-094E-1F47-97F9-992C30FD4004}" destId="{B06AEA8E-13A8-BA4C-AED7-DD30608B6019}" srcOrd="1" destOrd="0" presId="urn:microsoft.com/office/officeart/2008/layout/LinedList"/>
    <dgm:cxn modelId="{91266405-5DDA-E245-9CDB-5F0DF1F7493E}" type="presParOf" srcId="{CEC41D01-9310-BF4A-B15C-B112280E2AF1}" destId="{351DB934-9DD3-734F-A776-C1E71BA8489C}" srcOrd="2" destOrd="0" presId="urn:microsoft.com/office/officeart/2008/layout/LinedList"/>
    <dgm:cxn modelId="{AF5DF898-03E6-F44E-89A1-8BF6E5AF9DA3}" type="presParOf" srcId="{CEC41D01-9310-BF4A-B15C-B112280E2AF1}" destId="{530BD5AF-862B-F544-8C1B-60729D8B6885}" srcOrd="3" destOrd="0" presId="urn:microsoft.com/office/officeart/2008/layout/LinedList"/>
    <dgm:cxn modelId="{4429FD43-2695-9D4A-83F5-B1682F9F755D}" type="presParOf" srcId="{530BD5AF-862B-F544-8C1B-60729D8B6885}" destId="{AE6DD101-D857-3048-88D6-39F9560D36D4}" srcOrd="0" destOrd="0" presId="urn:microsoft.com/office/officeart/2008/layout/LinedList"/>
    <dgm:cxn modelId="{0D680035-8184-3B4F-9655-A9D14665B3B0}" type="presParOf" srcId="{530BD5AF-862B-F544-8C1B-60729D8B6885}" destId="{05D40366-486A-374B-8E5D-C624D64B9FAF}" srcOrd="1" destOrd="0" presId="urn:microsoft.com/office/officeart/2008/layout/LinedList"/>
    <dgm:cxn modelId="{BCD708E5-4CA6-6F47-930E-A89EE886E573}" type="presParOf" srcId="{CEC41D01-9310-BF4A-B15C-B112280E2AF1}" destId="{CE5A8A1D-A2EB-BE44-81E6-CA86C1E3B727}" srcOrd="4" destOrd="0" presId="urn:microsoft.com/office/officeart/2008/layout/LinedList"/>
    <dgm:cxn modelId="{327FFCDA-C10F-8D4F-9D67-47CF0760D206}" type="presParOf" srcId="{CEC41D01-9310-BF4A-B15C-B112280E2AF1}" destId="{4D16C912-10A5-B84F-8647-E82B231199B7}" srcOrd="5" destOrd="0" presId="urn:microsoft.com/office/officeart/2008/layout/LinedList"/>
    <dgm:cxn modelId="{9FBEEC95-C892-2D40-9B4C-B2A53AAC7E08}" type="presParOf" srcId="{4D16C912-10A5-B84F-8647-E82B231199B7}" destId="{405B48A8-E9D7-2E48-9DAD-81306D3B90B6}" srcOrd="0" destOrd="0" presId="urn:microsoft.com/office/officeart/2008/layout/LinedList"/>
    <dgm:cxn modelId="{5E34C3E3-4435-544F-9A69-D2FCF97A609A}" type="presParOf" srcId="{4D16C912-10A5-B84F-8647-E82B231199B7}" destId="{05B9B3C2-6423-DD4B-BE8C-4554B0BD7631}" srcOrd="1" destOrd="0" presId="urn:microsoft.com/office/officeart/2008/layout/LinedList"/>
    <dgm:cxn modelId="{2235FA3E-0BC4-4A4A-A610-A30354C55E7E}" type="presParOf" srcId="{CEC41D01-9310-BF4A-B15C-B112280E2AF1}" destId="{2EB061D6-4C3C-204E-8E04-B60F3AF55E41}" srcOrd="6" destOrd="0" presId="urn:microsoft.com/office/officeart/2008/layout/LinedList"/>
    <dgm:cxn modelId="{1A05FABA-9628-7E46-9547-D588AE309B8C}" type="presParOf" srcId="{CEC41D01-9310-BF4A-B15C-B112280E2AF1}" destId="{B6757B24-B9B7-6749-8448-6BF7F79A6C1D}" srcOrd="7" destOrd="0" presId="urn:microsoft.com/office/officeart/2008/layout/LinedList"/>
    <dgm:cxn modelId="{8D9FD7FF-D1E6-5F4B-AFCF-42991A13A56C}" type="presParOf" srcId="{B6757B24-B9B7-6749-8448-6BF7F79A6C1D}" destId="{82AC8CB2-5D17-8F46-94F0-CFE8FC21E50E}" srcOrd="0" destOrd="0" presId="urn:microsoft.com/office/officeart/2008/layout/LinedList"/>
    <dgm:cxn modelId="{A8DDC576-481E-3D4A-867D-BC844A987CEA}" type="presParOf" srcId="{B6757B24-B9B7-6749-8448-6BF7F79A6C1D}" destId="{5B514AC3-F836-8148-BA69-AA72CAC781D9}" srcOrd="1" destOrd="0" presId="urn:microsoft.com/office/officeart/2008/layout/LinedList"/>
    <dgm:cxn modelId="{5E9F0545-F471-A543-A835-75CAE2955F67}" type="presParOf" srcId="{CEC41D01-9310-BF4A-B15C-B112280E2AF1}" destId="{842985EC-3BA5-4E4E-BBE9-529FFBE3146A}" srcOrd="8" destOrd="0" presId="urn:microsoft.com/office/officeart/2008/layout/LinedList"/>
    <dgm:cxn modelId="{64B95163-3DC3-C34F-ADA7-1C341581551F}" type="presParOf" srcId="{CEC41D01-9310-BF4A-B15C-B112280E2AF1}" destId="{AB16DD3C-21EB-0345-AEEA-E444053CE0EC}" srcOrd="9" destOrd="0" presId="urn:microsoft.com/office/officeart/2008/layout/LinedList"/>
    <dgm:cxn modelId="{CD9A17DF-9769-D544-9279-A9AFAABF0C2C}" type="presParOf" srcId="{AB16DD3C-21EB-0345-AEEA-E444053CE0EC}" destId="{A17DD2EF-54A1-8445-8C89-30614E5FEC82}" srcOrd="0" destOrd="0" presId="urn:microsoft.com/office/officeart/2008/layout/LinedList"/>
    <dgm:cxn modelId="{16701426-7CA4-9044-A8A4-8351A0C44A4C}" type="presParOf" srcId="{AB16DD3C-21EB-0345-AEEA-E444053CE0EC}" destId="{76E6E407-1204-9548-8E38-E08BC8D3CB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94F25-523C-434D-BCC6-1C68D788B3F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1581DBD-1B04-4E89-8B28-FD9ACD874607}">
      <dgm:prSet/>
      <dgm:spPr/>
      <dgm:t>
        <a:bodyPr/>
        <a:lstStyle/>
        <a:p>
          <a:r>
            <a:rPr lang="en-US"/>
            <a:t>Our club holds regular get-togethers (in addition to club meetings) for socializing and networking.</a:t>
          </a:r>
        </a:p>
      </dgm:t>
    </dgm:pt>
    <dgm:pt modelId="{6DB65CBB-9016-4BB6-B900-246E9A53C61B}" type="parTrans" cxnId="{2A3F575A-864E-4F51-B19B-A988AAE11921}">
      <dgm:prSet/>
      <dgm:spPr/>
      <dgm:t>
        <a:bodyPr/>
        <a:lstStyle/>
        <a:p>
          <a:endParaRPr lang="en-US"/>
        </a:p>
      </dgm:t>
    </dgm:pt>
    <dgm:pt modelId="{D3CB2D09-7EC1-4AC4-BB10-6881C480E9FF}" type="sibTrans" cxnId="{2A3F575A-864E-4F51-B19B-A988AAE11921}">
      <dgm:prSet/>
      <dgm:spPr/>
      <dgm:t>
        <a:bodyPr/>
        <a:lstStyle/>
        <a:p>
          <a:endParaRPr lang="en-US"/>
        </a:p>
      </dgm:t>
    </dgm:pt>
    <dgm:pt modelId="{6EEDB395-2660-47D2-8884-517111CFA3B6}">
      <dgm:prSet/>
      <dgm:spPr/>
      <dgm:t>
        <a:bodyPr/>
        <a:lstStyle/>
        <a:p>
          <a:r>
            <a:rPr lang="en-US"/>
            <a:t>Our club encourages members to bring partners, spouses, friends, and family members to club meetings and events. </a:t>
          </a:r>
        </a:p>
      </dgm:t>
    </dgm:pt>
    <dgm:pt modelId="{AED2081D-2358-44EE-B862-862546F7A729}" type="parTrans" cxnId="{0A0FEF63-07C7-4F03-9222-EA96686F9DBC}">
      <dgm:prSet/>
      <dgm:spPr/>
      <dgm:t>
        <a:bodyPr/>
        <a:lstStyle/>
        <a:p>
          <a:endParaRPr lang="en-US"/>
        </a:p>
      </dgm:t>
    </dgm:pt>
    <dgm:pt modelId="{4B51FAE3-1791-477E-AA8E-79BA11618579}" type="sibTrans" cxnId="{0A0FEF63-07C7-4F03-9222-EA96686F9DBC}">
      <dgm:prSet/>
      <dgm:spPr/>
      <dgm:t>
        <a:bodyPr/>
        <a:lstStyle/>
        <a:p>
          <a:endParaRPr lang="en-US"/>
        </a:p>
      </dgm:t>
    </dgm:pt>
    <dgm:pt modelId="{BC0DEFF6-FD6C-4130-ABBB-D35229D3B266}">
      <dgm:prSet/>
      <dgm:spPr/>
      <dgm:t>
        <a:bodyPr/>
        <a:lstStyle/>
        <a:p>
          <a:r>
            <a:rPr lang="en-US"/>
            <a:t>We consult community leaders and community members to determine needs before choosing a project </a:t>
          </a:r>
        </a:p>
      </dgm:t>
    </dgm:pt>
    <dgm:pt modelId="{05DF35B5-BC19-4FC8-BFBE-CAB7BC05D197}" type="parTrans" cxnId="{8760D40B-0EF2-4816-A090-6FA7A1F503DC}">
      <dgm:prSet/>
      <dgm:spPr/>
      <dgm:t>
        <a:bodyPr/>
        <a:lstStyle/>
        <a:p>
          <a:endParaRPr lang="en-US"/>
        </a:p>
      </dgm:t>
    </dgm:pt>
    <dgm:pt modelId="{1D25D2C0-D99E-4FF2-92A5-96AAF2B2C8B3}" type="sibTrans" cxnId="{8760D40B-0EF2-4816-A090-6FA7A1F503DC}">
      <dgm:prSet/>
      <dgm:spPr/>
      <dgm:t>
        <a:bodyPr/>
        <a:lstStyle/>
        <a:p>
          <a:endParaRPr lang="en-US"/>
        </a:p>
      </dgm:t>
    </dgm:pt>
    <dgm:pt modelId="{43E74E90-2BBA-4C4C-A0BF-92683875CF20}">
      <dgm:prSet/>
      <dgm:spPr/>
      <dgm:t>
        <a:bodyPr/>
        <a:lstStyle/>
        <a:p>
          <a:r>
            <a:rPr lang="en-US"/>
            <a:t>All members can give input, such as their vocational expertise, on service and social activities. </a:t>
          </a:r>
        </a:p>
      </dgm:t>
    </dgm:pt>
    <dgm:pt modelId="{72CFBA0E-2168-475A-852B-4034E162AC83}" type="parTrans" cxnId="{18E50A8B-8285-4E74-B180-34895C603150}">
      <dgm:prSet/>
      <dgm:spPr/>
      <dgm:t>
        <a:bodyPr/>
        <a:lstStyle/>
        <a:p>
          <a:endParaRPr lang="en-US"/>
        </a:p>
      </dgm:t>
    </dgm:pt>
    <dgm:pt modelId="{6E4B618B-901C-421B-9092-4A8FB5898DD5}" type="sibTrans" cxnId="{18E50A8B-8285-4E74-B180-34895C603150}">
      <dgm:prSet/>
      <dgm:spPr/>
      <dgm:t>
        <a:bodyPr/>
        <a:lstStyle/>
        <a:p>
          <a:endParaRPr lang="en-US"/>
        </a:p>
      </dgm:t>
    </dgm:pt>
    <dgm:pt modelId="{F25E4105-B3A8-4012-99ED-ACC780B1AC55}">
      <dgm:prSet/>
      <dgm:spPr/>
      <dgm:t>
        <a:bodyPr/>
        <a:lstStyle/>
        <a:p>
          <a:r>
            <a:rPr lang="en-US"/>
            <a:t>Our club has a Rotary Foundation committee chair and a service projects committee chair. </a:t>
          </a:r>
        </a:p>
      </dgm:t>
    </dgm:pt>
    <dgm:pt modelId="{19002754-D1BC-4FF8-94E9-837714A899C7}" type="parTrans" cxnId="{AA4F48BC-0C88-45D8-8C52-7C490FCED222}">
      <dgm:prSet/>
      <dgm:spPr/>
      <dgm:t>
        <a:bodyPr/>
        <a:lstStyle/>
        <a:p>
          <a:endParaRPr lang="en-US"/>
        </a:p>
      </dgm:t>
    </dgm:pt>
    <dgm:pt modelId="{572E4C89-3F7B-47F2-9C73-D8AC6785748B}" type="sibTrans" cxnId="{AA4F48BC-0C88-45D8-8C52-7C490FCED222}">
      <dgm:prSet/>
      <dgm:spPr/>
      <dgm:t>
        <a:bodyPr/>
        <a:lstStyle/>
        <a:p>
          <a:endParaRPr lang="en-US"/>
        </a:p>
      </dgm:t>
    </dgm:pt>
    <dgm:pt modelId="{13B76429-68D7-1A45-A719-9941A08051C0}" type="pres">
      <dgm:prSet presAssocID="{5E794F25-523C-434D-BCC6-1C68D788B3FC}" presName="vert0" presStyleCnt="0">
        <dgm:presLayoutVars>
          <dgm:dir/>
          <dgm:animOne val="branch"/>
          <dgm:animLvl val="lvl"/>
        </dgm:presLayoutVars>
      </dgm:prSet>
      <dgm:spPr/>
    </dgm:pt>
    <dgm:pt modelId="{31239678-1008-3F4B-8DBE-D23B9892602D}" type="pres">
      <dgm:prSet presAssocID="{D1581DBD-1B04-4E89-8B28-FD9ACD874607}" presName="thickLine" presStyleLbl="alignNode1" presStyleIdx="0" presStyleCnt="5"/>
      <dgm:spPr/>
    </dgm:pt>
    <dgm:pt modelId="{E3360AEC-0CCC-9C4E-99F7-A70A022950B9}" type="pres">
      <dgm:prSet presAssocID="{D1581DBD-1B04-4E89-8B28-FD9ACD874607}" presName="horz1" presStyleCnt="0"/>
      <dgm:spPr/>
    </dgm:pt>
    <dgm:pt modelId="{8EA26F6F-2E4D-114E-94BD-B85B68B62FAD}" type="pres">
      <dgm:prSet presAssocID="{D1581DBD-1B04-4E89-8B28-FD9ACD874607}" presName="tx1" presStyleLbl="revTx" presStyleIdx="0" presStyleCnt="5"/>
      <dgm:spPr/>
    </dgm:pt>
    <dgm:pt modelId="{C281F1A0-ED7D-D340-A686-FA9B0DE08751}" type="pres">
      <dgm:prSet presAssocID="{D1581DBD-1B04-4E89-8B28-FD9ACD874607}" presName="vert1" presStyleCnt="0"/>
      <dgm:spPr/>
    </dgm:pt>
    <dgm:pt modelId="{A854C657-FFB0-D44D-81FE-34CF5414DC6C}" type="pres">
      <dgm:prSet presAssocID="{6EEDB395-2660-47D2-8884-517111CFA3B6}" presName="thickLine" presStyleLbl="alignNode1" presStyleIdx="1" presStyleCnt="5"/>
      <dgm:spPr/>
    </dgm:pt>
    <dgm:pt modelId="{C38D3556-75FB-CE42-B6F7-A4CD535AD887}" type="pres">
      <dgm:prSet presAssocID="{6EEDB395-2660-47D2-8884-517111CFA3B6}" presName="horz1" presStyleCnt="0"/>
      <dgm:spPr/>
    </dgm:pt>
    <dgm:pt modelId="{E86B09A4-AB2A-934E-9A38-708658B1F6D0}" type="pres">
      <dgm:prSet presAssocID="{6EEDB395-2660-47D2-8884-517111CFA3B6}" presName="tx1" presStyleLbl="revTx" presStyleIdx="1" presStyleCnt="5"/>
      <dgm:spPr/>
    </dgm:pt>
    <dgm:pt modelId="{6C9E0B05-5781-E248-9165-DB82112C3D01}" type="pres">
      <dgm:prSet presAssocID="{6EEDB395-2660-47D2-8884-517111CFA3B6}" presName="vert1" presStyleCnt="0"/>
      <dgm:spPr/>
    </dgm:pt>
    <dgm:pt modelId="{71F5863A-7834-4E48-A045-3C6AD6E74C55}" type="pres">
      <dgm:prSet presAssocID="{BC0DEFF6-FD6C-4130-ABBB-D35229D3B266}" presName="thickLine" presStyleLbl="alignNode1" presStyleIdx="2" presStyleCnt="5"/>
      <dgm:spPr/>
    </dgm:pt>
    <dgm:pt modelId="{D60CB2A9-2DF7-6E44-9EB1-785523F86FF1}" type="pres">
      <dgm:prSet presAssocID="{BC0DEFF6-FD6C-4130-ABBB-D35229D3B266}" presName="horz1" presStyleCnt="0"/>
      <dgm:spPr/>
    </dgm:pt>
    <dgm:pt modelId="{F5CE418F-45BE-1747-96A3-10F8026987B0}" type="pres">
      <dgm:prSet presAssocID="{BC0DEFF6-FD6C-4130-ABBB-D35229D3B266}" presName="tx1" presStyleLbl="revTx" presStyleIdx="2" presStyleCnt="5"/>
      <dgm:spPr/>
    </dgm:pt>
    <dgm:pt modelId="{AF7F6810-045C-B347-9D5B-783BDE71BEF3}" type="pres">
      <dgm:prSet presAssocID="{BC0DEFF6-FD6C-4130-ABBB-D35229D3B266}" presName="vert1" presStyleCnt="0"/>
      <dgm:spPr/>
    </dgm:pt>
    <dgm:pt modelId="{29377BDA-A134-044F-810A-EBD83BC826E0}" type="pres">
      <dgm:prSet presAssocID="{43E74E90-2BBA-4C4C-A0BF-92683875CF20}" presName="thickLine" presStyleLbl="alignNode1" presStyleIdx="3" presStyleCnt="5"/>
      <dgm:spPr/>
    </dgm:pt>
    <dgm:pt modelId="{20856431-36EF-C749-B2E1-625A4ABB3920}" type="pres">
      <dgm:prSet presAssocID="{43E74E90-2BBA-4C4C-A0BF-92683875CF20}" presName="horz1" presStyleCnt="0"/>
      <dgm:spPr/>
    </dgm:pt>
    <dgm:pt modelId="{5ED07845-00F6-F14C-94DF-CC16EB471EEC}" type="pres">
      <dgm:prSet presAssocID="{43E74E90-2BBA-4C4C-A0BF-92683875CF20}" presName="tx1" presStyleLbl="revTx" presStyleIdx="3" presStyleCnt="5"/>
      <dgm:spPr/>
    </dgm:pt>
    <dgm:pt modelId="{1739EC95-0A60-504D-90A8-600E516C6E61}" type="pres">
      <dgm:prSet presAssocID="{43E74E90-2BBA-4C4C-A0BF-92683875CF20}" presName="vert1" presStyleCnt="0"/>
      <dgm:spPr/>
    </dgm:pt>
    <dgm:pt modelId="{C409123B-330E-D343-90B5-0B4D0C083F78}" type="pres">
      <dgm:prSet presAssocID="{F25E4105-B3A8-4012-99ED-ACC780B1AC55}" presName="thickLine" presStyleLbl="alignNode1" presStyleIdx="4" presStyleCnt="5"/>
      <dgm:spPr/>
    </dgm:pt>
    <dgm:pt modelId="{ED9480AC-A378-044F-AD48-FE8595A2E8C6}" type="pres">
      <dgm:prSet presAssocID="{F25E4105-B3A8-4012-99ED-ACC780B1AC55}" presName="horz1" presStyleCnt="0"/>
      <dgm:spPr/>
    </dgm:pt>
    <dgm:pt modelId="{664F74BD-6A95-0449-A4C5-38824D5F60BC}" type="pres">
      <dgm:prSet presAssocID="{F25E4105-B3A8-4012-99ED-ACC780B1AC55}" presName="tx1" presStyleLbl="revTx" presStyleIdx="4" presStyleCnt="5"/>
      <dgm:spPr/>
    </dgm:pt>
    <dgm:pt modelId="{49D0DD84-97AF-D04C-9CFC-D5BF08F10DCD}" type="pres">
      <dgm:prSet presAssocID="{F25E4105-B3A8-4012-99ED-ACC780B1AC55}" presName="vert1" presStyleCnt="0"/>
      <dgm:spPr/>
    </dgm:pt>
  </dgm:ptLst>
  <dgm:cxnLst>
    <dgm:cxn modelId="{8760D40B-0EF2-4816-A090-6FA7A1F503DC}" srcId="{5E794F25-523C-434D-BCC6-1C68D788B3FC}" destId="{BC0DEFF6-FD6C-4130-ABBB-D35229D3B266}" srcOrd="2" destOrd="0" parTransId="{05DF35B5-BC19-4FC8-BFBE-CAB7BC05D197}" sibTransId="{1D25D2C0-D99E-4FF2-92A5-96AAF2B2C8B3}"/>
    <dgm:cxn modelId="{4D714250-07D5-574B-8323-C85E520FE50B}" type="presOf" srcId="{D1581DBD-1B04-4E89-8B28-FD9ACD874607}" destId="{8EA26F6F-2E4D-114E-94BD-B85B68B62FAD}" srcOrd="0" destOrd="0" presId="urn:microsoft.com/office/officeart/2008/layout/LinedList"/>
    <dgm:cxn modelId="{2A3F575A-864E-4F51-B19B-A988AAE11921}" srcId="{5E794F25-523C-434D-BCC6-1C68D788B3FC}" destId="{D1581DBD-1B04-4E89-8B28-FD9ACD874607}" srcOrd="0" destOrd="0" parTransId="{6DB65CBB-9016-4BB6-B900-246E9A53C61B}" sibTransId="{D3CB2D09-7EC1-4AC4-BB10-6881C480E9FF}"/>
    <dgm:cxn modelId="{0A0FEF63-07C7-4F03-9222-EA96686F9DBC}" srcId="{5E794F25-523C-434D-BCC6-1C68D788B3FC}" destId="{6EEDB395-2660-47D2-8884-517111CFA3B6}" srcOrd="1" destOrd="0" parTransId="{AED2081D-2358-44EE-B862-862546F7A729}" sibTransId="{4B51FAE3-1791-477E-AA8E-79BA11618579}"/>
    <dgm:cxn modelId="{D0AE786C-2F64-5B49-910B-D2DA0B00358F}" type="presOf" srcId="{43E74E90-2BBA-4C4C-A0BF-92683875CF20}" destId="{5ED07845-00F6-F14C-94DF-CC16EB471EEC}" srcOrd="0" destOrd="0" presId="urn:microsoft.com/office/officeart/2008/layout/LinedList"/>
    <dgm:cxn modelId="{B634E285-4396-6A42-8E0F-5206114A398E}" type="presOf" srcId="{BC0DEFF6-FD6C-4130-ABBB-D35229D3B266}" destId="{F5CE418F-45BE-1747-96A3-10F8026987B0}" srcOrd="0" destOrd="0" presId="urn:microsoft.com/office/officeart/2008/layout/LinedList"/>
    <dgm:cxn modelId="{18E50A8B-8285-4E74-B180-34895C603150}" srcId="{5E794F25-523C-434D-BCC6-1C68D788B3FC}" destId="{43E74E90-2BBA-4C4C-A0BF-92683875CF20}" srcOrd="3" destOrd="0" parTransId="{72CFBA0E-2168-475A-852B-4034E162AC83}" sibTransId="{6E4B618B-901C-421B-9092-4A8FB5898DD5}"/>
    <dgm:cxn modelId="{6259768D-D384-F649-8E92-39024B248944}" type="presOf" srcId="{5E794F25-523C-434D-BCC6-1C68D788B3FC}" destId="{13B76429-68D7-1A45-A719-9941A08051C0}" srcOrd="0" destOrd="0" presId="urn:microsoft.com/office/officeart/2008/layout/LinedList"/>
    <dgm:cxn modelId="{8FC26FA0-3E0C-7A43-BAE5-E6C81AAE9DD8}" type="presOf" srcId="{6EEDB395-2660-47D2-8884-517111CFA3B6}" destId="{E86B09A4-AB2A-934E-9A38-708658B1F6D0}" srcOrd="0" destOrd="0" presId="urn:microsoft.com/office/officeart/2008/layout/LinedList"/>
    <dgm:cxn modelId="{AA4F48BC-0C88-45D8-8C52-7C490FCED222}" srcId="{5E794F25-523C-434D-BCC6-1C68D788B3FC}" destId="{F25E4105-B3A8-4012-99ED-ACC780B1AC55}" srcOrd="4" destOrd="0" parTransId="{19002754-D1BC-4FF8-94E9-837714A899C7}" sibTransId="{572E4C89-3F7B-47F2-9C73-D8AC6785748B}"/>
    <dgm:cxn modelId="{CD6C18BF-903C-664B-BA15-25EA66E736F8}" type="presOf" srcId="{F25E4105-B3A8-4012-99ED-ACC780B1AC55}" destId="{664F74BD-6A95-0449-A4C5-38824D5F60BC}" srcOrd="0" destOrd="0" presId="urn:microsoft.com/office/officeart/2008/layout/LinedList"/>
    <dgm:cxn modelId="{09EF21E6-AACB-0645-9630-F890FF475133}" type="presParOf" srcId="{13B76429-68D7-1A45-A719-9941A08051C0}" destId="{31239678-1008-3F4B-8DBE-D23B9892602D}" srcOrd="0" destOrd="0" presId="urn:microsoft.com/office/officeart/2008/layout/LinedList"/>
    <dgm:cxn modelId="{06B95FDE-8755-3D44-BAA7-74B0357DD1E3}" type="presParOf" srcId="{13B76429-68D7-1A45-A719-9941A08051C0}" destId="{E3360AEC-0CCC-9C4E-99F7-A70A022950B9}" srcOrd="1" destOrd="0" presId="urn:microsoft.com/office/officeart/2008/layout/LinedList"/>
    <dgm:cxn modelId="{92D3C4C8-2B33-C040-8331-DB5A16BDA9F2}" type="presParOf" srcId="{E3360AEC-0CCC-9C4E-99F7-A70A022950B9}" destId="{8EA26F6F-2E4D-114E-94BD-B85B68B62FAD}" srcOrd="0" destOrd="0" presId="urn:microsoft.com/office/officeart/2008/layout/LinedList"/>
    <dgm:cxn modelId="{ECED37CD-D8C3-1241-9094-6AF235FFA515}" type="presParOf" srcId="{E3360AEC-0CCC-9C4E-99F7-A70A022950B9}" destId="{C281F1A0-ED7D-D340-A686-FA9B0DE08751}" srcOrd="1" destOrd="0" presId="urn:microsoft.com/office/officeart/2008/layout/LinedList"/>
    <dgm:cxn modelId="{EEDA0168-6769-8645-BF35-43C7C60EAEED}" type="presParOf" srcId="{13B76429-68D7-1A45-A719-9941A08051C0}" destId="{A854C657-FFB0-D44D-81FE-34CF5414DC6C}" srcOrd="2" destOrd="0" presId="urn:microsoft.com/office/officeart/2008/layout/LinedList"/>
    <dgm:cxn modelId="{77A011B3-253C-1E41-B757-8DEC253E36BF}" type="presParOf" srcId="{13B76429-68D7-1A45-A719-9941A08051C0}" destId="{C38D3556-75FB-CE42-B6F7-A4CD535AD887}" srcOrd="3" destOrd="0" presId="urn:microsoft.com/office/officeart/2008/layout/LinedList"/>
    <dgm:cxn modelId="{4888FB26-4A20-224E-B7EF-15AB57F9D190}" type="presParOf" srcId="{C38D3556-75FB-CE42-B6F7-A4CD535AD887}" destId="{E86B09A4-AB2A-934E-9A38-708658B1F6D0}" srcOrd="0" destOrd="0" presId="urn:microsoft.com/office/officeart/2008/layout/LinedList"/>
    <dgm:cxn modelId="{B6267903-E19D-8D46-8D0F-DD5C1D41A9B9}" type="presParOf" srcId="{C38D3556-75FB-CE42-B6F7-A4CD535AD887}" destId="{6C9E0B05-5781-E248-9165-DB82112C3D01}" srcOrd="1" destOrd="0" presId="urn:microsoft.com/office/officeart/2008/layout/LinedList"/>
    <dgm:cxn modelId="{3EE14079-AD76-A543-9A9D-8671631ABE21}" type="presParOf" srcId="{13B76429-68D7-1A45-A719-9941A08051C0}" destId="{71F5863A-7834-4E48-A045-3C6AD6E74C55}" srcOrd="4" destOrd="0" presId="urn:microsoft.com/office/officeart/2008/layout/LinedList"/>
    <dgm:cxn modelId="{4158A2FE-933A-B94E-90E7-FE105D02D727}" type="presParOf" srcId="{13B76429-68D7-1A45-A719-9941A08051C0}" destId="{D60CB2A9-2DF7-6E44-9EB1-785523F86FF1}" srcOrd="5" destOrd="0" presId="urn:microsoft.com/office/officeart/2008/layout/LinedList"/>
    <dgm:cxn modelId="{FCD496F1-C15C-FC46-994A-2031B1A71287}" type="presParOf" srcId="{D60CB2A9-2DF7-6E44-9EB1-785523F86FF1}" destId="{F5CE418F-45BE-1747-96A3-10F8026987B0}" srcOrd="0" destOrd="0" presId="urn:microsoft.com/office/officeart/2008/layout/LinedList"/>
    <dgm:cxn modelId="{A37C80A2-95AB-F343-9603-B780408F2C0C}" type="presParOf" srcId="{D60CB2A9-2DF7-6E44-9EB1-785523F86FF1}" destId="{AF7F6810-045C-B347-9D5B-783BDE71BEF3}" srcOrd="1" destOrd="0" presId="urn:microsoft.com/office/officeart/2008/layout/LinedList"/>
    <dgm:cxn modelId="{EE490C09-EBC9-214D-BCD1-8B8E4212111C}" type="presParOf" srcId="{13B76429-68D7-1A45-A719-9941A08051C0}" destId="{29377BDA-A134-044F-810A-EBD83BC826E0}" srcOrd="6" destOrd="0" presId="urn:microsoft.com/office/officeart/2008/layout/LinedList"/>
    <dgm:cxn modelId="{7F318625-4E56-8147-A6A8-58C94CFA8901}" type="presParOf" srcId="{13B76429-68D7-1A45-A719-9941A08051C0}" destId="{20856431-36EF-C749-B2E1-625A4ABB3920}" srcOrd="7" destOrd="0" presId="urn:microsoft.com/office/officeart/2008/layout/LinedList"/>
    <dgm:cxn modelId="{35281CE9-3929-5E4C-8DED-012E2BDF0A21}" type="presParOf" srcId="{20856431-36EF-C749-B2E1-625A4ABB3920}" destId="{5ED07845-00F6-F14C-94DF-CC16EB471EEC}" srcOrd="0" destOrd="0" presId="urn:microsoft.com/office/officeart/2008/layout/LinedList"/>
    <dgm:cxn modelId="{68FD6AE9-5009-1C4F-8ECB-B8F1A2C5DAE8}" type="presParOf" srcId="{20856431-36EF-C749-B2E1-625A4ABB3920}" destId="{1739EC95-0A60-504D-90A8-600E516C6E61}" srcOrd="1" destOrd="0" presId="urn:microsoft.com/office/officeart/2008/layout/LinedList"/>
    <dgm:cxn modelId="{A3A15E70-7782-844D-9F37-B7EAF29530CB}" type="presParOf" srcId="{13B76429-68D7-1A45-A719-9941A08051C0}" destId="{C409123B-330E-D343-90B5-0B4D0C083F78}" srcOrd="8" destOrd="0" presId="urn:microsoft.com/office/officeart/2008/layout/LinedList"/>
    <dgm:cxn modelId="{A9DEC810-7D60-C84E-AC4B-E0F765EB5283}" type="presParOf" srcId="{13B76429-68D7-1A45-A719-9941A08051C0}" destId="{ED9480AC-A378-044F-AD48-FE8595A2E8C6}" srcOrd="9" destOrd="0" presId="urn:microsoft.com/office/officeart/2008/layout/LinedList"/>
    <dgm:cxn modelId="{C15596C4-6F51-7942-9957-7909C08109DB}" type="presParOf" srcId="{ED9480AC-A378-044F-AD48-FE8595A2E8C6}" destId="{664F74BD-6A95-0449-A4C5-38824D5F60BC}" srcOrd="0" destOrd="0" presId="urn:microsoft.com/office/officeart/2008/layout/LinedList"/>
    <dgm:cxn modelId="{3D661329-B698-BF45-8AA3-47736E1294DF}" type="presParOf" srcId="{ED9480AC-A378-044F-AD48-FE8595A2E8C6}" destId="{49D0DD84-97AF-D04C-9CFC-D5BF08F10D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87CD78-F029-46F9-9BE3-3A0C2A80B8A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DAEC3BD-AEEE-4BCF-A8A4-0D4006664E16}">
      <dgm:prSet/>
      <dgm:spPr/>
      <dgm:t>
        <a:bodyPr/>
        <a:lstStyle/>
        <a:p>
          <a:r>
            <a:rPr lang="en-US"/>
            <a:t>Our club represents the racial or ethnic diversity of our community. </a:t>
          </a:r>
        </a:p>
      </dgm:t>
    </dgm:pt>
    <dgm:pt modelId="{8AD7ACFD-FCEE-4B24-94A2-4692696116AA}" type="parTrans" cxnId="{F6A0BFF3-00BB-40A3-9BC1-26C6D64ABA57}">
      <dgm:prSet/>
      <dgm:spPr/>
      <dgm:t>
        <a:bodyPr/>
        <a:lstStyle/>
        <a:p>
          <a:endParaRPr lang="en-US"/>
        </a:p>
      </dgm:t>
    </dgm:pt>
    <dgm:pt modelId="{94808738-3FE3-46AC-8287-E896A11F71CD}" type="sibTrans" cxnId="{F6A0BFF3-00BB-40A3-9BC1-26C6D64ABA57}">
      <dgm:prSet/>
      <dgm:spPr/>
      <dgm:t>
        <a:bodyPr/>
        <a:lstStyle/>
        <a:p>
          <a:endParaRPr lang="en-US"/>
        </a:p>
      </dgm:t>
    </dgm:pt>
    <dgm:pt modelId="{46875E21-B67E-487C-8C65-A3865E37E848}">
      <dgm:prSet/>
      <dgm:spPr/>
      <dgm:t>
        <a:bodyPr/>
        <a:lstStyle/>
        <a:p>
          <a:r>
            <a:rPr lang="en-US"/>
            <a:t>Our club seeks to attract members from professions in the community that are underrepresented in the club.</a:t>
          </a:r>
        </a:p>
      </dgm:t>
    </dgm:pt>
    <dgm:pt modelId="{AF5BC620-8A4C-41CD-8DF6-B36B9D113C08}" type="parTrans" cxnId="{0B3BC0F5-60EB-47A9-9F5E-6C41D9D0A3A0}">
      <dgm:prSet/>
      <dgm:spPr/>
      <dgm:t>
        <a:bodyPr/>
        <a:lstStyle/>
        <a:p>
          <a:endParaRPr lang="en-US"/>
        </a:p>
      </dgm:t>
    </dgm:pt>
    <dgm:pt modelId="{E930C6F1-928F-42D1-ACFC-F88CECCF2CC0}" type="sibTrans" cxnId="{0B3BC0F5-60EB-47A9-9F5E-6C41D9D0A3A0}">
      <dgm:prSet/>
      <dgm:spPr/>
      <dgm:t>
        <a:bodyPr/>
        <a:lstStyle/>
        <a:p>
          <a:endParaRPr lang="en-US"/>
        </a:p>
      </dgm:t>
    </dgm:pt>
    <dgm:pt modelId="{57833E84-E72B-4CBA-9D74-02E959507375}">
      <dgm:prSet/>
      <dgm:spPr/>
      <dgm:t>
        <a:bodyPr/>
        <a:lstStyle/>
        <a:p>
          <a:r>
            <a:rPr lang="en-US"/>
            <a:t>At least 75% of our club members are involved in a hands-on service project, a leadership role, or other assigned roles.</a:t>
          </a:r>
        </a:p>
      </dgm:t>
    </dgm:pt>
    <dgm:pt modelId="{B4B17301-1017-499F-A0B5-8ACE8AC403B7}" type="parTrans" cxnId="{0A610B08-33F1-4469-94EE-75F161C31253}">
      <dgm:prSet/>
      <dgm:spPr/>
      <dgm:t>
        <a:bodyPr/>
        <a:lstStyle/>
        <a:p>
          <a:endParaRPr lang="en-US"/>
        </a:p>
      </dgm:t>
    </dgm:pt>
    <dgm:pt modelId="{DE2D460B-31D9-40B8-AD69-2D9EA82C9628}" type="sibTrans" cxnId="{0A610B08-33F1-4469-94EE-75F161C31253}">
      <dgm:prSet/>
      <dgm:spPr/>
      <dgm:t>
        <a:bodyPr/>
        <a:lstStyle/>
        <a:p>
          <a:endParaRPr lang="en-US"/>
        </a:p>
      </dgm:t>
    </dgm:pt>
    <dgm:pt modelId="{3C713328-5774-4EE1-833D-40A134304799}">
      <dgm:prSet/>
      <dgm:spPr/>
      <dgm:t>
        <a:bodyPr/>
        <a:lstStyle/>
        <a:p>
          <a:r>
            <a:rPr lang="en-US"/>
            <a:t>Newer and seasoned members are paired for mentoring relationships. </a:t>
          </a:r>
        </a:p>
      </dgm:t>
    </dgm:pt>
    <dgm:pt modelId="{35918950-2686-4B75-8905-5C9E41ED2BDF}" type="parTrans" cxnId="{3D95D63A-0910-4EBF-A9A3-A522775986FF}">
      <dgm:prSet/>
      <dgm:spPr/>
      <dgm:t>
        <a:bodyPr/>
        <a:lstStyle/>
        <a:p>
          <a:endParaRPr lang="en-US"/>
        </a:p>
      </dgm:t>
    </dgm:pt>
    <dgm:pt modelId="{E1307728-25D0-4E3E-9994-6B05AE4BF3BE}" type="sibTrans" cxnId="{3D95D63A-0910-4EBF-A9A3-A522775986FF}">
      <dgm:prSet/>
      <dgm:spPr/>
      <dgm:t>
        <a:bodyPr/>
        <a:lstStyle/>
        <a:p>
          <a:endParaRPr lang="en-US"/>
        </a:p>
      </dgm:t>
    </dgm:pt>
    <dgm:pt modelId="{8C0A86F6-C807-4CFC-A0CB-68DD7B3887A1}">
      <dgm:prSet/>
      <dgm:spPr/>
      <dgm:t>
        <a:bodyPr/>
        <a:lstStyle/>
        <a:p>
          <a:r>
            <a:rPr lang="en-US"/>
            <a:t>Our club has a membership committee whose chair and members are dedicated to attracting and engaging club members. </a:t>
          </a:r>
        </a:p>
      </dgm:t>
    </dgm:pt>
    <dgm:pt modelId="{506DA6AE-011E-4F7C-A3DC-3B6DBA551DA0}" type="parTrans" cxnId="{679EF9A4-C08D-40E7-83FA-F8870B3D2ACA}">
      <dgm:prSet/>
      <dgm:spPr/>
      <dgm:t>
        <a:bodyPr/>
        <a:lstStyle/>
        <a:p>
          <a:endParaRPr lang="en-US"/>
        </a:p>
      </dgm:t>
    </dgm:pt>
    <dgm:pt modelId="{5E50FE63-B72F-4D01-B30B-1B8EF0CAEB3B}" type="sibTrans" cxnId="{679EF9A4-C08D-40E7-83FA-F8870B3D2ACA}">
      <dgm:prSet/>
      <dgm:spPr/>
      <dgm:t>
        <a:bodyPr/>
        <a:lstStyle/>
        <a:p>
          <a:endParaRPr lang="en-US"/>
        </a:p>
      </dgm:t>
    </dgm:pt>
    <dgm:pt modelId="{E4264D10-085C-A44A-AD5B-8D8193ABC3CE}" type="pres">
      <dgm:prSet presAssocID="{2287CD78-F029-46F9-9BE3-3A0C2A80B8AB}" presName="vert0" presStyleCnt="0">
        <dgm:presLayoutVars>
          <dgm:dir/>
          <dgm:animOne val="branch"/>
          <dgm:animLvl val="lvl"/>
        </dgm:presLayoutVars>
      </dgm:prSet>
      <dgm:spPr/>
    </dgm:pt>
    <dgm:pt modelId="{F7B335E4-1F63-CF43-9D4B-0CB3E61378C7}" type="pres">
      <dgm:prSet presAssocID="{0DAEC3BD-AEEE-4BCF-A8A4-0D4006664E16}" presName="thickLine" presStyleLbl="alignNode1" presStyleIdx="0" presStyleCnt="5"/>
      <dgm:spPr/>
    </dgm:pt>
    <dgm:pt modelId="{51AB9584-713E-B143-86DE-6A5E6B9D6E16}" type="pres">
      <dgm:prSet presAssocID="{0DAEC3BD-AEEE-4BCF-A8A4-0D4006664E16}" presName="horz1" presStyleCnt="0"/>
      <dgm:spPr/>
    </dgm:pt>
    <dgm:pt modelId="{CDA4A8DE-671F-B046-8C51-8A5BF06E8FAD}" type="pres">
      <dgm:prSet presAssocID="{0DAEC3BD-AEEE-4BCF-A8A4-0D4006664E16}" presName="tx1" presStyleLbl="revTx" presStyleIdx="0" presStyleCnt="5"/>
      <dgm:spPr/>
    </dgm:pt>
    <dgm:pt modelId="{1293BBC4-B08F-9343-B166-0E2D276DA8A4}" type="pres">
      <dgm:prSet presAssocID="{0DAEC3BD-AEEE-4BCF-A8A4-0D4006664E16}" presName="vert1" presStyleCnt="0"/>
      <dgm:spPr/>
    </dgm:pt>
    <dgm:pt modelId="{47BBEDC1-6300-DF4A-82A5-C525F587CBBF}" type="pres">
      <dgm:prSet presAssocID="{46875E21-B67E-487C-8C65-A3865E37E848}" presName="thickLine" presStyleLbl="alignNode1" presStyleIdx="1" presStyleCnt="5"/>
      <dgm:spPr/>
    </dgm:pt>
    <dgm:pt modelId="{3F9CA97B-8945-AE4C-9B66-794E7B66D4E5}" type="pres">
      <dgm:prSet presAssocID="{46875E21-B67E-487C-8C65-A3865E37E848}" presName="horz1" presStyleCnt="0"/>
      <dgm:spPr/>
    </dgm:pt>
    <dgm:pt modelId="{2A8AD5AC-F4F5-8D41-BDDD-F31040464FB0}" type="pres">
      <dgm:prSet presAssocID="{46875E21-B67E-487C-8C65-A3865E37E848}" presName="tx1" presStyleLbl="revTx" presStyleIdx="1" presStyleCnt="5"/>
      <dgm:spPr/>
    </dgm:pt>
    <dgm:pt modelId="{CA5C68E8-F90F-324F-871A-D9A74E35B9A9}" type="pres">
      <dgm:prSet presAssocID="{46875E21-B67E-487C-8C65-A3865E37E848}" presName="vert1" presStyleCnt="0"/>
      <dgm:spPr/>
    </dgm:pt>
    <dgm:pt modelId="{819A37AA-896E-D649-9861-85917DCC40DF}" type="pres">
      <dgm:prSet presAssocID="{57833E84-E72B-4CBA-9D74-02E959507375}" presName="thickLine" presStyleLbl="alignNode1" presStyleIdx="2" presStyleCnt="5"/>
      <dgm:spPr/>
    </dgm:pt>
    <dgm:pt modelId="{986F7013-B846-6643-BF4C-CF3A92D463FC}" type="pres">
      <dgm:prSet presAssocID="{57833E84-E72B-4CBA-9D74-02E959507375}" presName="horz1" presStyleCnt="0"/>
      <dgm:spPr/>
    </dgm:pt>
    <dgm:pt modelId="{E0467002-6AA9-8441-8C2F-EF3CBCB0BC1A}" type="pres">
      <dgm:prSet presAssocID="{57833E84-E72B-4CBA-9D74-02E959507375}" presName="tx1" presStyleLbl="revTx" presStyleIdx="2" presStyleCnt="5"/>
      <dgm:spPr/>
    </dgm:pt>
    <dgm:pt modelId="{4F420951-B753-2144-AB8B-4926B53FB046}" type="pres">
      <dgm:prSet presAssocID="{57833E84-E72B-4CBA-9D74-02E959507375}" presName="vert1" presStyleCnt="0"/>
      <dgm:spPr/>
    </dgm:pt>
    <dgm:pt modelId="{3344D053-C892-F446-A147-0E74778700CC}" type="pres">
      <dgm:prSet presAssocID="{3C713328-5774-4EE1-833D-40A134304799}" presName="thickLine" presStyleLbl="alignNode1" presStyleIdx="3" presStyleCnt="5"/>
      <dgm:spPr/>
    </dgm:pt>
    <dgm:pt modelId="{B34B2167-FC3B-A447-BE04-6EAD100C5C78}" type="pres">
      <dgm:prSet presAssocID="{3C713328-5774-4EE1-833D-40A134304799}" presName="horz1" presStyleCnt="0"/>
      <dgm:spPr/>
    </dgm:pt>
    <dgm:pt modelId="{C6C0E58E-9715-E144-B43A-60560A9D927E}" type="pres">
      <dgm:prSet presAssocID="{3C713328-5774-4EE1-833D-40A134304799}" presName="tx1" presStyleLbl="revTx" presStyleIdx="3" presStyleCnt="5"/>
      <dgm:spPr/>
    </dgm:pt>
    <dgm:pt modelId="{E5AFA2AD-FB69-704A-AAF4-87394B9A9850}" type="pres">
      <dgm:prSet presAssocID="{3C713328-5774-4EE1-833D-40A134304799}" presName="vert1" presStyleCnt="0"/>
      <dgm:spPr/>
    </dgm:pt>
    <dgm:pt modelId="{789CB083-FAD0-AA4C-A874-26496C5492BE}" type="pres">
      <dgm:prSet presAssocID="{8C0A86F6-C807-4CFC-A0CB-68DD7B3887A1}" presName="thickLine" presStyleLbl="alignNode1" presStyleIdx="4" presStyleCnt="5"/>
      <dgm:spPr/>
    </dgm:pt>
    <dgm:pt modelId="{2B9083E8-5447-E64E-BD0D-8792E64E15A3}" type="pres">
      <dgm:prSet presAssocID="{8C0A86F6-C807-4CFC-A0CB-68DD7B3887A1}" presName="horz1" presStyleCnt="0"/>
      <dgm:spPr/>
    </dgm:pt>
    <dgm:pt modelId="{69C7B1F3-25A6-9548-BDC9-8A9F54C7AF6D}" type="pres">
      <dgm:prSet presAssocID="{8C0A86F6-C807-4CFC-A0CB-68DD7B3887A1}" presName="tx1" presStyleLbl="revTx" presStyleIdx="4" presStyleCnt="5"/>
      <dgm:spPr/>
    </dgm:pt>
    <dgm:pt modelId="{4D8ECC51-A038-9547-9EA4-284A2A2F99BB}" type="pres">
      <dgm:prSet presAssocID="{8C0A86F6-C807-4CFC-A0CB-68DD7B3887A1}" presName="vert1" presStyleCnt="0"/>
      <dgm:spPr/>
    </dgm:pt>
  </dgm:ptLst>
  <dgm:cxnLst>
    <dgm:cxn modelId="{0A610B08-33F1-4469-94EE-75F161C31253}" srcId="{2287CD78-F029-46F9-9BE3-3A0C2A80B8AB}" destId="{57833E84-E72B-4CBA-9D74-02E959507375}" srcOrd="2" destOrd="0" parTransId="{B4B17301-1017-499F-A0B5-8ACE8AC403B7}" sibTransId="{DE2D460B-31D9-40B8-AD69-2D9EA82C9628}"/>
    <dgm:cxn modelId="{3D95D63A-0910-4EBF-A9A3-A522775986FF}" srcId="{2287CD78-F029-46F9-9BE3-3A0C2A80B8AB}" destId="{3C713328-5774-4EE1-833D-40A134304799}" srcOrd="3" destOrd="0" parTransId="{35918950-2686-4B75-8905-5C9E41ED2BDF}" sibTransId="{E1307728-25D0-4E3E-9994-6B05AE4BF3BE}"/>
    <dgm:cxn modelId="{41836F45-5083-DB4C-A535-C670A56A3D83}" type="presOf" srcId="{0DAEC3BD-AEEE-4BCF-A8A4-0D4006664E16}" destId="{CDA4A8DE-671F-B046-8C51-8A5BF06E8FAD}" srcOrd="0" destOrd="0" presId="urn:microsoft.com/office/officeart/2008/layout/LinedList"/>
    <dgm:cxn modelId="{5FA1264A-6504-9747-928F-B0BBDAFFCED7}" type="presOf" srcId="{3C713328-5774-4EE1-833D-40A134304799}" destId="{C6C0E58E-9715-E144-B43A-60560A9D927E}" srcOrd="0" destOrd="0" presId="urn:microsoft.com/office/officeart/2008/layout/LinedList"/>
    <dgm:cxn modelId="{A8D2EF4C-2DEF-EA4E-890C-F1BAA54990C1}" type="presOf" srcId="{2287CD78-F029-46F9-9BE3-3A0C2A80B8AB}" destId="{E4264D10-085C-A44A-AD5B-8D8193ABC3CE}" srcOrd="0" destOrd="0" presId="urn:microsoft.com/office/officeart/2008/layout/LinedList"/>
    <dgm:cxn modelId="{679EF9A4-C08D-40E7-83FA-F8870B3D2ACA}" srcId="{2287CD78-F029-46F9-9BE3-3A0C2A80B8AB}" destId="{8C0A86F6-C807-4CFC-A0CB-68DD7B3887A1}" srcOrd="4" destOrd="0" parTransId="{506DA6AE-011E-4F7C-A3DC-3B6DBA551DA0}" sibTransId="{5E50FE63-B72F-4D01-B30B-1B8EF0CAEB3B}"/>
    <dgm:cxn modelId="{90A6F2AC-1DEB-B54C-B5E7-CE20BAE92426}" type="presOf" srcId="{46875E21-B67E-487C-8C65-A3865E37E848}" destId="{2A8AD5AC-F4F5-8D41-BDDD-F31040464FB0}" srcOrd="0" destOrd="0" presId="urn:microsoft.com/office/officeart/2008/layout/LinedList"/>
    <dgm:cxn modelId="{9D62B2E3-D67B-8149-A7E6-7864893B70C4}" type="presOf" srcId="{57833E84-E72B-4CBA-9D74-02E959507375}" destId="{E0467002-6AA9-8441-8C2F-EF3CBCB0BC1A}" srcOrd="0" destOrd="0" presId="urn:microsoft.com/office/officeart/2008/layout/LinedList"/>
    <dgm:cxn modelId="{F6A0BFF3-00BB-40A3-9BC1-26C6D64ABA57}" srcId="{2287CD78-F029-46F9-9BE3-3A0C2A80B8AB}" destId="{0DAEC3BD-AEEE-4BCF-A8A4-0D4006664E16}" srcOrd="0" destOrd="0" parTransId="{8AD7ACFD-FCEE-4B24-94A2-4692696116AA}" sibTransId="{94808738-3FE3-46AC-8287-E896A11F71CD}"/>
    <dgm:cxn modelId="{0B3BC0F5-60EB-47A9-9F5E-6C41D9D0A3A0}" srcId="{2287CD78-F029-46F9-9BE3-3A0C2A80B8AB}" destId="{46875E21-B67E-487C-8C65-A3865E37E848}" srcOrd="1" destOrd="0" parTransId="{AF5BC620-8A4C-41CD-8DF6-B36B9D113C08}" sibTransId="{E930C6F1-928F-42D1-ACFC-F88CECCF2CC0}"/>
    <dgm:cxn modelId="{AB9A67FE-959A-F044-B28A-3854B9586590}" type="presOf" srcId="{8C0A86F6-C807-4CFC-A0CB-68DD7B3887A1}" destId="{69C7B1F3-25A6-9548-BDC9-8A9F54C7AF6D}" srcOrd="0" destOrd="0" presId="urn:microsoft.com/office/officeart/2008/layout/LinedList"/>
    <dgm:cxn modelId="{30821277-B89C-E44A-A685-05DADA564494}" type="presParOf" srcId="{E4264D10-085C-A44A-AD5B-8D8193ABC3CE}" destId="{F7B335E4-1F63-CF43-9D4B-0CB3E61378C7}" srcOrd="0" destOrd="0" presId="urn:microsoft.com/office/officeart/2008/layout/LinedList"/>
    <dgm:cxn modelId="{2D09DA43-3B1C-E44D-A027-3A956B3000BB}" type="presParOf" srcId="{E4264D10-085C-A44A-AD5B-8D8193ABC3CE}" destId="{51AB9584-713E-B143-86DE-6A5E6B9D6E16}" srcOrd="1" destOrd="0" presId="urn:microsoft.com/office/officeart/2008/layout/LinedList"/>
    <dgm:cxn modelId="{59CF1338-8D69-AC4E-9E29-F7C59F180D17}" type="presParOf" srcId="{51AB9584-713E-B143-86DE-6A5E6B9D6E16}" destId="{CDA4A8DE-671F-B046-8C51-8A5BF06E8FAD}" srcOrd="0" destOrd="0" presId="urn:microsoft.com/office/officeart/2008/layout/LinedList"/>
    <dgm:cxn modelId="{3C111EA4-7874-DF41-BA64-9B88B1443BA5}" type="presParOf" srcId="{51AB9584-713E-B143-86DE-6A5E6B9D6E16}" destId="{1293BBC4-B08F-9343-B166-0E2D276DA8A4}" srcOrd="1" destOrd="0" presId="urn:microsoft.com/office/officeart/2008/layout/LinedList"/>
    <dgm:cxn modelId="{99295510-2D5B-C449-B2CE-35D2D5176B65}" type="presParOf" srcId="{E4264D10-085C-A44A-AD5B-8D8193ABC3CE}" destId="{47BBEDC1-6300-DF4A-82A5-C525F587CBBF}" srcOrd="2" destOrd="0" presId="urn:microsoft.com/office/officeart/2008/layout/LinedList"/>
    <dgm:cxn modelId="{CBEABFFB-6EA6-C846-B0DC-B843048FF3FF}" type="presParOf" srcId="{E4264D10-085C-A44A-AD5B-8D8193ABC3CE}" destId="{3F9CA97B-8945-AE4C-9B66-794E7B66D4E5}" srcOrd="3" destOrd="0" presId="urn:microsoft.com/office/officeart/2008/layout/LinedList"/>
    <dgm:cxn modelId="{9FFC1AC9-9ED4-2D43-A82C-2EDC8FEE8169}" type="presParOf" srcId="{3F9CA97B-8945-AE4C-9B66-794E7B66D4E5}" destId="{2A8AD5AC-F4F5-8D41-BDDD-F31040464FB0}" srcOrd="0" destOrd="0" presId="urn:microsoft.com/office/officeart/2008/layout/LinedList"/>
    <dgm:cxn modelId="{0FB1C3D5-C91D-1C4F-B1EA-9AA17C8B0F16}" type="presParOf" srcId="{3F9CA97B-8945-AE4C-9B66-794E7B66D4E5}" destId="{CA5C68E8-F90F-324F-871A-D9A74E35B9A9}" srcOrd="1" destOrd="0" presId="urn:microsoft.com/office/officeart/2008/layout/LinedList"/>
    <dgm:cxn modelId="{CE127E2B-C232-0141-8DA4-D09D3CF2CA86}" type="presParOf" srcId="{E4264D10-085C-A44A-AD5B-8D8193ABC3CE}" destId="{819A37AA-896E-D649-9861-85917DCC40DF}" srcOrd="4" destOrd="0" presId="urn:microsoft.com/office/officeart/2008/layout/LinedList"/>
    <dgm:cxn modelId="{9CC5E88E-4BD5-5B40-A1C6-9867AC04CFB1}" type="presParOf" srcId="{E4264D10-085C-A44A-AD5B-8D8193ABC3CE}" destId="{986F7013-B846-6643-BF4C-CF3A92D463FC}" srcOrd="5" destOrd="0" presId="urn:microsoft.com/office/officeart/2008/layout/LinedList"/>
    <dgm:cxn modelId="{3B9263D1-F0FF-D74B-BE27-00C60F294B6C}" type="presParOf" srcId="{986F7013-B846-6643-BF4C-CF3A92D463FC}" destId="{E0467002-6AA9-8441-8C2F-EF3CBCB0BC1A}" srcOrd="0" destOrd="0" presId="urn:microsoft.com/office/officeart/2008/layout/LinedList"/>
    <dgm:cxn modelId="{7A8C4440-6B4F-D741-9E65-BF3F7295E0BE}" type="presParOf" srcId="{986F7013-B846-6643-BF4C-CF3A92D463FC}" destId="{4F420951-B753-2144-AB8B-4926B53FB046}" srcOrd="1" destOrd="0" presId="urn:microsoft.com/office/officeart/2008/layout/LinedList"/>
    <dgm:cxn modelId="{4EEAB7CE-44B0-3248-8401-F038B66AF4AE}" type="presParOf" srcId="{E4264D10-085C-A44A-AD5B-8D8193ABC3CE}" destId="{3344D053-C892-F446-A147-0E74778700CC}" srcOrd="6" destOrd="0" presId="urn:microsoft.com/office/officeart/2008/layout/LinedList"/>
    <dgm:cxn modelId="{ACFB12CC-316A-FC44-A157-27CB1060BADA}" type="presParOf" srcId="{E4264D10-085C-A44A-AD5B-8D8193ABC3CE}" destId="{B34B2167-FC3B-A447-BE04-6EAD100C5C78}" srcOrd="7" destOrd="0" presId="urn:microsoft.com/office/officeart/2008/layout/LinedList"/>
    <dgm:cxn modelId="{045C87CC-0D62-0D4E-9317-97B7B7BC9CA5}" type="presParOf" srcId="{B34B2167-FC3B-A447-BE04-6EAD100C5C78}" destId="{C6C0E58E-9715-E144-B43A-60560A9D927E}" srcOrd="0" destOrd="0" presId="urn:microsoft.com/office/officeart/2008/layout/LinedList"/>
    <dgm:cxn modelId="{B60332E6-E95E-564A-8672-C9F594DD08C5}" type="presParOf" srcId="{B34B2167-FC3B-A447-BE04-6EAD100C5C78}" destId="{E5AFA2AD-FB69-704A-AAF4-87394B9A9850}" srcOrd="1" destOrd="0" presId="urn:microsoft.com/office/officeart/2008/layout/LinedList"/>
    <dgm:cxn modelId="{D9560DA0-1F44-BD46-80C0-AB89CD20593F}" type="presParOf" srcId="{E4264D10-085C-A44A-AD5B-8D8193ABC3CE}" destId="{789CB083-FAD0-AA4C-A874-26496C5492BE}" srcOrd="8" destOrd="0" presId="urn:microsoft.com/office/officeart/2008/layout/LinedList"/>
    <dgm:cxn modelId="{B61DB902-A804-3A47-A63E-4DC30923953B}" type="presParOf" srcId="{E4264D10-085C-A44A-AD5B-8D8193ABC3CE}" destId="{2B9083E8-5447-E64E-BD0D-8792E64E15A3}" srcOrd="9" destOrd="0" presId="urn:microsoft.com/office/officeart/2008/layout/LinedList"/>
    <dgm:cxn modelId="{7E826D64-5BB9-D04C-8F74-1267B2E2204B}" type="presParOf" srcId="{2B9083E8-5447-E64E-BD0D-8792E64E15A3}" destId="{69C7B1F3-25A6-9548-BDC9-8A9F54C7AF6D}" srcOrd="0" destOrd="0" presId="urn:microsoft.com/office/officeart/2008/layout/LinedList"/>
    <dgm:cxn modelId="{F0FF2FF1-DD16-7D48-AD2F-2BA2381B6BF3}" type="presParOf" srcId="{2B9083E8-5447-E64E-BD0D-8792E64E15A3}" destId="{4D8ECC51-A038-9547-9EA4-284A2A2F99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4B3E38-3AD6-4015-97E7-4FFCA0B30DBA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1D60D24-1EDC-4DC9-A842-B7F4E3654AB5}">
      <dgm:prSet/>
      <dgm:spPr/>
      <dgm:t>
        <a:bodyPr/>
        <a:lstStyle/>
        <a:p>
          <a:r>
            <a:rPr lang="en-US"/>
            <a:t>We have a public-facing, visually appealing club website that explains what the club does, who its members are, and the benefits of membership.</a:t>
          </a:r>
        </a:p>
      </dgm:t>
    </dgm:pt>
    <dgm:pt modelId="{3E61D797-EF19-452A-BDF7-519AFF525F78}" type="parTrans" cxnId="{E13E38CB-1726-4EEF-B9B0-F796576FBB05}">
      <dgm:prSet/>
      <dgm:spPr/>
      <dgm:t>
        <a:bodyPr/>
        <a:lstStyle/>
        <a:p>
          <a:endParaRPr lang="en-US"/>
        </a:p>
      </dgm:t>
    </dgm:pt>
    <dgm:pt modelId="{C8F96759-0E7F-4D92-965C-3792C42A44DB}" type="sibTrans" cxnId="{E13E38CB-1726-4EEF-B9B0-F796576FBB05}">
      <dgm:prSet/>
      <dgm:spPr/>
      <dgm:t>
        <a:bodyPr/>
        <a:lstStyle/>
        <a:p>
          <a:endParaRPr lang="en-US"/>
        </a:p>
      </dgm:t>
    </dgm:pt>
    <dgm:pt modelId="{44DA4E50-2F0A-458C-AEF6-94C53A20D219}">
      <dgm:prSet/>
      <dgm:spPr/>
      <dgm:t>
        <a:bodyPr/>
        <a:lstStyle/>
        <a:p>
          <a:r>
            <a:rPr lang="en-US"/>
            <a:t>We have social media accounts that show our followers the difference we make in our community.</a:t>
          </a:r>
        </a:p>
      </dgm:t>
    </dgm:pt>
    <dgm:pt modelId="{0296ED19-19E6-48B5-A0DC-3A4727421EF8}" type="parTrans" cxnId="{A87323E3-298F-4ACC-BFF3-21F2F94BD78B}">
      <dgm:prSet/>
      <dgm:spPr/>
      <dgm:t>
        <a:bodyPr/>
        <a:lstStyle/>
        <a:p>
          <a:endParaRPr lang="en-US"/>
        </a:p>
      </dgm:t>
    </dgm:pt>
    <dgm:pt modelId="{8AEFF4F5-73DA-4F8B-9887-944C0BB98261}" type="sibTrans" cxnId="{A87323E3-298F-4ACC-BFF3-21F2F94BD78B}">
      <dgm:prSet/>
      <dgm:spPr/>
      <dgm:t>
        <a:bodyPr/>
        <a:lstStyle/>
        <a:p>
          <a:endParaRPr lang="en-US"/>
        </a:p>
      </dgm:t>
    </dgm:pt>
    <dgm:pt modelId="{F9222CF4-85B5-4908-BA45-BDDBBF36CC44}">
      <dgm:prSet/>
      <dgm:spPr/>
      <dgm:t>
        <a:bodyPr/>
        <a:lstStyle/>
        <a:p>
          <a:r>
            <a:rPr lang="en-US"/>
            <a:t>Our club appeared in the local media several times last year.</a:t>
          </a:r>
        </a:p>
      </dgm:t>
    </dgm:pt>
    <dgm:pt modelId="{2443BB0F-CA91-4AB7-A5DA-5A117BA5E7DA}" type="parTrans" cxnId="{47F73516-907E-4C75-982F-A400577B8EF1}">
      <dgm:prSet/>
      <dgm:spPr/>
      <dgm:t>
        <a:bodyPr/>
        <a:lstStyle/>
        <a:p>
          <a:endParaRPr lang="en-US"/>
        </a:p>
      </dgm:t>
    </dgm:pt>
    <dgm:pt modelId="{50F75750-D1D2-457E-AD9D-7A344C3213EE}" type="sibTrans" cxnId="{47F73516-907E-4C75-982F-A400577B8EF1}">
      <dgm:prSet/>
      <dgm:spPr/>
      <dgm:t>
        <a:bodyPr/>
        <a:lstStyle/>
        <a:p>
          <a:endParaRPr lang="en-US"/>
        </a:p>
      </dgm:t>
    </dgm:pt>
    <dgm:pt modelId="{E808DD83-5D91-4BE3-8CAE-E50E20188551}">
      <dgm:prSet/>
      <dgm:spPr/>
      <dgm:t>
        <a:bodyPr/>
        <a:lstStyle/>
        <a:p>
          <a:r>
            <a:rPr lang="en-US"/>
            <a:t>The club brochure we give to community members and prospects  shows the impact we make.</a:t>
          </a:r>
        </a:p>
      </dgm:t>
    </dgm:pt>
    <dgm:pt modelId="{E61233F1-F6CB-48B6-8581-1AE340F70A0D}" type="parTrans" cxnId="{B806841E-349E-4F61-B081-0746B65BDE67}">
      <dgm:prSet/>
      <dgm:spPr/>
      <dgm:t>
        <a:bodyPr/>
        <a:lstStyle/>
        <a:p>
          <a:endParaRPr lang="en-US"/>
        </a:p>
      </dgm:t>
    </dgm:pt>
    <dgm:pt modelId="{65F0C239-56F6-4E1D-B56B-7B52676FA784}" type="sibTrans" cxnId="{B806841E-349E-4F61-B081-0746B65BDE67}">
      <dgm:prSet/>
      <dgm:spPr/>
      <dgm:t>
        <a:bodyPr/>
        <a:lstStyle/>
        <a:p>
          <a:endParaRPr lang="en-US"/>
        </a:p>
      </dgm:t>
    </dgm:pt>
    <dgm:pt modelId="{1510FE2B-0E50-4B16-8BFF-0B5377B93CED}">
      <dgm:prSet/>
      <dgm:spPr/>
      <dgm:t>
        <a:bodyPr/>
        <a:lstStyle/>
        <a:p>
          <a:r>
            <a:rPr lang="en-US"/>
            <a:t>Our club has a public image committee whose chair and members are dedicated to public image and outreach </a:t>
          </a:r>
        </a:p>
      </dgm:t>
    </dgm:pt>
    <dgm:pt modelId="{FA7B7778-3219-4861-A433-704CB18BC0EC}" type="parTrans" cxnId="{093B6B11-9D7C-42D0-BE2C-AF7590165965}">
      <dgm:prSet/>
      <dgm:spPr/>
      <dgm:t>
        <a:bodyPr/>
        <a:lstStyle/>
        <a:p>
          <a:endParaRPr lang="en-US"/>
        </a:p>
      </dgm:t>
    </dgm:pt>
    <dgm:pt modelId="{06632A47-9908-4513-A9D2-D6F463DDBDB4}" type="sibTrans" cxnId="{093B6B11-9D7C-42D0-BE2C-AF7590165965}">
      <dgm:prSet/>
      <dgm:spPr/>
      <dgm:t>
        <a:bodyPr/>
        <a:lstStyle/>
        <a:p>
          <a:endParaRPr lang="en-US"/>
        </a:p>
      </dgm:t>
    </dgm:pt>
    <dgm:pt modelId="{05232794-033A-434F-8DCD-A7A9CEF68EEF}" type="pres">
      <dgm:prSet presAssocID="{EE4B3E38-3AD6-4015-97E7-4FFCA0B30DBA}" presName="vert0" presStyleCnt="0">
        <dgm:presLayoutVars>
          <dgm:dir/>
          <dgm:animOne val="branch"/>
          <dgm:animLvl val="lvl"/>
        </dgm:presLayoutVars>
      </dgm:prSet>
      <dgm:spPr/>
    </dgm:pt>
    <dgm:pt modelId="{7D5C2517-0BE4-1A4D-9137-294DE4FDEF64}" type="pres">
      <dgm:prSet presAssocID="{21D60D24-1EDC-4DC9-A842-B7F4E3654AB5}" presName="thickLine" presStyleLbl="alignNode1" presStyleIdx="0" presStyleCnt="5"/>
      <dgm:spPr/>
    </dgm:pt>
    <dgm:pt modelId="{014DB11C-4C47-814F-80FD-AF09C9CC9A43}" type="pres">
      <dgm:prSet presAssocID="{21D60D24-1EDC-4DC9-A842-B7F4E3654AB5}" presName="horz1" presStyleCnt="0"/>
      <dgm:spPr/>
    </dgm:pt>
    <dgm:pt modelId="{6296957A-5951-4F4E-884A-1C9F977B56A4}" type="pres">
      <dgm:prSet presAssocID="{21D60D24-1EDC-4DC9-A842-B7F4E3654AB5}" presName="tx1" presStyleLbl="revTx" presStyleIdx="0" presStyleCnt="5"/>
      <dgm:spPr/>
    </dgm:pt>
    <dgm:pt modelId="{9E257F19-C84B-2440-BEE1-79D899E369B7}" type="pres">
      <dgm:prSet presAssocID="{21D60D24-1EDC-4DC9-A842-B7F4E3654AB5}" presName="vert1" presStyleCnt="0"/>
      <dgm:spPr/>
    </dgm:pt>
    <dgm:pt modelId="{A846470C-9377-9F4C-853E-0C20C8D23E79}" type="pres">
      <dgm:prSet presAssocID="{44DA4E50-2F0A-458C-AEF6-94C53A20D219}" presName="thickLine" presStyleLbl="alignNode1" presStyleIdx="1" presStyleCnt="5"/>
      <dgm:spPr/>
    </dgm:pt>
    <dgm:pt modelId="{DF07C5F9-1916-E946-9C26-2EFED19A267E}" type="pres">
      <dgm:prSet presAssocID="{44DA4E50-2F0A-458C-AEF6-94C53A20D219}" presName="horz1" presStyleCnt="0"/>
      <dgm:spPr/>
    </dgm:pt>
    <dgm:pt modelId="{82067EF8-075B-9A46-B80C-CA2CD715BD64}" type="pres">
      <dgm:prSet presAssocID="{44DA4E50-2F0A-458C-AEF6-94C53A20D219}" presName="tx1" presStyleLbl="revTx" presStyleIdx="1" presStyleCnt="5"/>
      <dgm:spPr/>
    </dgm:pt>
    <dgm:pt modelId="{969BB418-E8DE-F043-B359-8FCB9957F3D6}" type="pres">
      <dgm:prSet presAssocID="{44DA4E50-2F0A-458C-AEF6-94C53A20D219}" presName="vert1" presStyleCnt="0"/>
      <dgm:spPr/>
    </dgm:pt>
    <dgm:pt modelId="{C867808B-397A-F841-8D2A-420ED635F481}" type="pres">
      <dgm:prSet presAssocID="{F9222CF4-85B5-4908-BA45-BDDBBF36CC44}" presName="thickLine" presStyleLbl="alignNode1" presStyleIdx="2" presStyleCnt="5"/>
      <dgm:spPr/>
    </dgm:pt>
    <dgm:pt modelId="{047386F3-2C42-914F-82D3-83157CEAC31F}" type="pres">
      <dgm:prSet presAssocID="{F9222CF4-85B5-4908-BA45-BDDBBF36CC44}" presName="horz1" presStyleCnt="0"/>
      <dgm:spPr/>
    </dgm:pt>
    <dgm:pt modelId="{6174236B-1001-0C4A-912C-9D2F66820A8A}" type="pres">
      <dgm:prSet presAssocID="{F9222CF4-85B5-4908-BA45-BDDBBF36CC44}" presName="tx1" presStyleLbl="revTx" presStyleIdx="2" presStyleCnt="5"/>
      <dgm:spPr/>
    </dgm:pt>
    <dgm:pt modelId="{07DB32C1-B668-264E-9599-FE27C6507BD1}" type="pres">
      <dgm:prSet presAssocID="{F9222CF4-85B5-4908-BA45-BDDBBF36CC44}" presName="vert1" presStyleCnt="0"/>
      <dgm:spPr/>
    </dgm:pt>
    <dgm:pt modelId="{877CEA4B-9CCB-AB45-87FC-361CAF19EF2C}" type="pres">
      <dgm:prSet presAssocID="{E808DD83-5D91-4BE3-8CAE-E50E20188551}" presName="thickLine" presStyleLbl="alignNode1" presStyleIdx="3" presStyleCnt="5"/>
      <dgm:spPr/>
    </dgm:pt>
    <dgm:pt modelId="{31FA740E-4C94-444C-826C-87CE5B61FBC6}" type="pres">
      <dgm:prSet presAssocID="{E808DD83-5D91-4BE3-8CAE-E50E20188551}" presName="horz1" presStyleCnt="0"/>
      <dgm:spPr/>
    </dgm:pt>
    <dgm:pt modelId="{4A733766-F274-B245-9C7A-468D14814BD7}" type="pres">
      <dgm:prSet presAssocID="{E808DD83-5D91-4BE3-8CAE-E50E20188551}" presName="tx1" presStyleLbl="revTx" presStyleIdx="3" presStyleCnt="5"/>
      <dgm:spPr/>
    </dgm:pt>
    <dgm:pt modelId="{825E7681-2B78-4C4C-9E9E-E071E9CE4518}" type="pres">
      <dgm:prSet presAssocID="{E808DD83-5D91-4BE3-8CAE-E50E20188551}" presName="vert1" presStyleCnt="0"/>
      <dgm:spPr/>
    </dgm:pt>
    <dgm:pt modelId="{342C7379-37D7-E244-B976-C62DA57DF478}" type="pres">
      <dgm:prSet presAssocID="{1510FE2B-0E50-4B16-8BFF-0B5377B93CED}" presName="thickLine" presStyleLbl="alignNode1" presStyleIdx="4" presStyleCnt="5"/>
      <dgm:spPr/>
    </dgm:pt>
    <dgm:pt modelId="{D8262773-A1FF-B540-A493-E9E9EFCA1D00}" type="pres">
      <dgm:prSet presAssocID="{1510FE2B-0E50-4B16-8BFF-0B5377B93CED}" presName="horz1" presStyleCnt="0"/>
      <dgm:spPr/>
    </dgm:pt>
    <dgm:pt modelId="{2C7807C2-61FB-204B-92A1-9A37C15682AF}" type="pres">
      <dgm:prSet presAssocID="{1510FE2B-0E50-4B16-8BFF-0B5377B93CED}" presName="tx1" presStyleLbl="revTx" presStyleIdx="4" presStyleCnt="5"/>
      <dgm:spPr/>
    </dgm:pt>
    <dgm:pt modelId="{310D0812-072C-A940-B8A2-FB38922B7C9A}" type="pres">
      <dgm:prSet presAssocID="{1510FE2B-0E50-4B16-8BFF-0B5377B93CED}" presName="vert1" presStyleCnt="0"/>
      <dgm:spPr/>
    </dgm:pt>
  </dgm:ptLst>
  <dgm:cxnLst>
    <dgm:cxn modelId="{093B6B11-9D7C-42D0-BE2C-AF7590165965}" srcId="{EE4B3E38-3AD6-4015-97E7-4FFCA0B30DBA}" destId="{1510FE2B-0E50-4B16-8BFF-0B5377B93CED}" srcOrd="4" destOrd="0" parTransId="{FA7B7778-3219-4861-A433-704CB18BC0EC}" sibTransId="{06632A47-9908-4513-A9D2-D6F463DDBDB4}"/>
    <dgm:cxn modelId="{47F73516-907E-4C75-982F-A400577B8EF1}" srcId="{EE4B3E38-3AD6-4015-97E7-4FFCA0B30DBA}" destId="{F9222CF4-85B5-4908-BA45-BDDBBF36CC44}" srcOrd="2" destOrd="0" parTransId="{2443BB0F-CA91-4AB7-A5DA-5A117BA5E7DA}" sibTransId="{50F75750-D1D2-457E-AD9D-7A344C3213EE}"/>
    <dgm:cxn modelId="{B7277917-2483-EB4F-B7CD-D2AA675CBD4E}" type="presOf" srcId="{F9222CF4-85B5-4908-BA45-BDDBBF36CC44}" destId="{6174236B-1001-0C4A-912C-9D2F66820A8A}" srcOrd="0" destOrd="0" presId="urn:microsoft.com/office/officeart/2008/layout/LinedList"/>
    <dgm:cxn modelId="{B806841E-349E-4F61-B081-0746B65BDE67}" srcId="{EE4B3E38-3AD6-4015-97E7-4FFCA0B30DBA}" destId="{E808DD83-5D91-4BE3-8CAE-E50E20188551}" srcOrd="3" destOrd="0" parTransId="{E61233F1-F6CB-48B6-8581-1AE340F70A0D}" sibTransId="{65F0C239-56F6-4E1D-B56B-7B52676FA784}"/>
    <dgm:cxn modelId="{52064B28-3E3A-E64D-8BC1-417A3782D476}" type="presOf" srcId="{44DA4E50-2F0A-458C-AEF6-94C53A20D219}" destId="{82067EF8-075B-9A46-B80C-CA2CD715BD64}" srcOrd="0" destOrd="0" presId="urn:microsoft.com/office/officeart/2008/layout/LinedList"/>
    <dgm:cxn modelId="{CEFCC22B-0D43-F841-815B-64DEBE28615C}" type="presOf" srcId="{1510FE2B-0E50-4B16-8BFF-0B5377B93CED}" destId="{2C7807C2-61FB-204B-92A1-9A37C15682AF}" srcOrd="0" destOrd="0" presId="urn:microsoft.com/office/officeart/2008/layout/LinedList"/>
    <dgm:cxn modelId="{E1AD167C-8AFB-1D49-B418-9D9D4C66B0AA}" type="presOf" srcId="{21D60D24-1EDC-4DC9-A842-B7F4E3654AB5}" destId="{6296957A-5951-4F4E-884A-1C9F977B56A4}" srcOrd="0" destOrd="0" presId="urn:microsoft.com/office/officeart/2008/layout/LinedList"/>
    <dgm:cxn modelId="{56942A98-B4E4-7A4A-A316-9E424932547C}" type="presOf" srcId="{E808DD83-5D91-4BE3-8CAE-E50E20188551}" destId="{4A733766-F274-B245-9C7A-468D14814BD7}" srcOrd="0" destOrd="0" presId="urn:microsoft.com/office/officeart/2008/layout/LinedList"/>
    <dgm:cxn modelId="{97C08DC8-1BD5-2C4D-8D41-6067F1FF8354}" type="presOf" srcId="{EE4B3E38-3AD6-4015-97E7-4FFCA0B30DBA}" destId="{05232794-033A-434F-8DCD-A7A9CEF68EEF}" srcOrd="0" destOrd="0" presId="urn:microsoft.com/office/officeart/2008/layout/LinedList"/>
    <dgm:cxn modelId="{E13E38CB-1726-4EEF-B9B0-F796576FBB05}" srcId="{EE4B3E38-3AD6-4015-97E7-4FFCA0B30DBA}" destId="{21D60D24-1EDC-4DC9-A842-B7F4E3654AB5}" srcOrd="0" destOrd="0" parTransId="{3E61D797-EF19-452A-BDF7-519AFF525F78}" sibTransId="{C8F96759-0E7F-4D92-965C-3792C42A44DB}"/>
    <dgm:cxn modelId="{A87323E3-298F-4ACC-BFF3-21F2F94BD78B}" srcId="{EE4B3E38-3AD6-4015-97E7-4FFCA0B30DBA}" destId="{44DA4E50-2F0A-458C-AEF6-94C53A20D219}" srcOrd="1" destOrd="0" parTransId="{0296ED19-19E6-48B5-A0DC-3A4727421EF8}" sibTransId="{8AEFF4F5-73DA-4F8B-9887-944C0BB98261}"/>
    <dgm:cxn modelId="{82967218-A41F-604F-9171-D86D988EA95A}" type="presParOf" srcId="{05232794-033A-434F-8DCD-A7A9CEF68EEF}" destId="{7D5C2517-0BE4-1A4D-9137-294DE4FDEF64}" srcOrd="0" destOrd="0" presId="urn:microsoft.com/office/officeart/2008/layout/LinedList"/>
    <dgm:cxn modelId="{84295714-79DB-7444-8530-6750C0A45E6F}" type="presParOf" srcId="{05232794-033A-434F-8DCD-A7A9CEF68EEF}" destId="{014DB11C-4C47-814F-80FD-AF09C9CC9A43}" srcOrd="1" destOrd="0" presId="urn:microsoft.com/office/officeart/2008/layout/LinedList"/>
    <dgm:cxn modelId="{AEF28FAA-5A41-BA40-AE86-246A162080AC}" type="presParOf" srcId="{014DB11C-4C47-814F-80FD-AF09C9CC9A43}" destId="{6296957A-5951-4F4E-884A-1C9F977B56A4}" srcOrd="0" destOrd="0" presId="urn:microsoft.com/office/officeart/2008/layout/LinedList"/>
    <dgm:cxn modelId="{45172BB7-BCF7-B642-8CAE-C324D91DD657}" type="presParOf" srcId="{014DB11C-4C47-814F-80FD-AF09C9CC9A43}" destId="{9E257F19-C84B-2440-BEE1-79D899E369B7}" srcOrd="1" destOrd="0" presId="urn:microsoft.com/office/officeart/2008/layout/LinedList"/>
    <dgm:cxn modelId="{C89CA697-C867-9747-AD3A-138FDCEF6A1F}" type="presParOf" srcId="{05232794-033A-434F-8DCD-A7A9CEF68EEF}" destId="{A846470C-9377-9F4C-853E-0C20C8D23E79}" srcOrd="2" destOrd="0" presId="urn:microsoft.com/office/officeart/2008/layout/LinedList"/>
    <dgm:cxn modelId="{0FCDBF18-395C-E04A-8A89-1DA1FC73D248}" type="presParOf" srcId="{05232794-033A-434F-8DCD-A7A9CEF68EEF}" destId="{DF07C5F9-1916-E946-9C26-2EFED19A267E}" srcOrd="3" destOrd="0" presId="urn:microsoft.com/office/officeart/2008/layout/LinedList"/>
    <dgm:cxn modelId="{1C3B59CF-6B2A-F041-8DDB-51B108CD8F58}" type="presParOf" srcId="{DF07C5F9-1916-E946-9C26-2EFED19A267E}" destId="{82067EF8-075B-9A46-B80C-CA2CD715BD64}" srcOrd="0" destOrd="0" presId="urn:microsoft.com/office/officeart/2008/layout/LinedList"/>
    <dgm:cxn modelId="{B5814966-281E-E64A-87EE-5CD4364EE11C}" type="presParOf" srcId="{DF07C5F9-1916-E946-9C26-2EFED19A267E}" destId="{969BB418-E8DE-F043-B359-8FCB9957F3D6}" srcOrd="1" destOrd="0" presId="urn:microsoft.com/office/officeart/2008/layout/LinedList"/>
    <dgm:cxn modelId="{850531F6-F0C3-3C4F-8F04-83B21EAF2F79}" type="presParOf" srcId="{05232794-033A-434F-8DCD-A7A9CEF68EEF}" destId="{C867808B-397A-F841-8D2A-420ED635F481}" srcOrd="4" destOrd="0" presId="urn:microsoft.com/office/officeart/2008/layout/LinedList"/>
    <dgm:cxn modelId="{BE676ABA-C4EF-5541-8C0F-9ED6A78493FA}" type="presParOf" srcId="{05232794-033A-434F-8DCD-A7A9CEF68EEF}" destId="{047386F3-2C42-914F-82D3-83157CEAC31F}" srcOrd="5" destOrd="0" presId="urn:microsoft.com/office/officeart/2008/layout/LinedList"/>
    <dgm:cxn modelId="{CD277E91-246B-8D4F-90B9-BD387784DA55}" type="presParOf" srcId="{047386F3-2C42-914F-82D3-83157CEAC31F}" destId="{6174236B-1001-0C4A-912C-9D2F66820A8A}" srcOrd="0" destOrd="0" presId="urn:microsoft.com/office/officeart/2008/layout/LinedList"/>
    <dgm:cxn modelId="{FF562C0F-869A-2B46-B590-36FF1E468022}" type="presParOf" srcId="{047386F3-2C42-914F-82D3-83157CEAC31F}" destId="{07DB32C1-B668-264E-9599-FE27C6507BD1}" srcOrd="1" destOrd="0" presId="urn:microsoft.com/office/officeart/2008/layout/LinedList"/>
    <dgm:cxn modelId="{A37F669D-4150-AE4A-8746-88CF2DAFAE7B}" type="presParOf" srcId="{05232794-033A-434F-8DCD-A7A9CEF68EEF}" destId="{877CEA4B-9CCB-AB45-87FC-361CAF19EF2C}" srcOrd="6" destOrd="0" presId="urn:microsoft.com/office/officeart/2008/layout/LinedList"/>
    <dgm:cxn modelId="{FF4B43CA-2C7A-FA49-B1F6-5B5D5A07DC1E}" type="presParOf" srcId="{05232794-033A-434F-8DCD-A7A9CEF68EEF}" destId="{31FA740E-4C94-444C-826C-87CE5B61FBC6}" srcOrd="7" destOrd="0" presId="urn:microsoft.com/office/officeart/2008/layout/LinedList"/>
    <dgm:cxn modelId="{3CEB53E7-E15C-5F4F-851B-CD54B9987447}" type="presParOf" srcId="{31FA740E-4C94-444C-826C-87CE5B61FBC6}" destId="{4A733766-F274-B245-9C7A-468D14814BD7}" srcOrd="0" destOrd="0" presId="urn:microsoft.com/office/officeart/2008/layout/LinedList"/>
    <dgm:cxn modelId="{25C62C3F-F103-1C4F-94E1-F71A74871A37}" type="presParOf" srcId="{31FA740E-4C94-444C-826C-87CE5B61FBC6}" destId="{825E7681-2B78-4C4C-9E9E-E071E9CE4518}" srcOrd="1" destOrd="0" presId="urn:microsoft.com/office/officeart/2008/layout/LinedList"/>
    <dgm:cxn modelId="{6FEC9634-3010-8A41-BDDC-F349A14507A0}" type="presParOf" srcId="{05232794-033A-434F-8DCD-A7A9CEF68EEF}" destId="{342C7379-37D7-E244-B976-C62DA57DF478}" srcOrd="8" destOrd="0" presId="urn:microsoft.com/office/officeart/2008/layout/LinedList"/>
    <dgm:cxn modelId="{52093123-0A4E-E944-B717-7B059A83B6EF}" type="presParOf" srcId="{05232794-033A-434F-8DCD-A7A9CEF68EEF}" destId="{D8262773-A1FF-B540-A493-E9E9EFCA1D00}" srcOrd="9" destOrd="0" presId="urn:microsoft.com/office/officeart/2008/layout/LinedList"/>
    <dgm:cxn modelId="{A1FD38EC-44AB-2846-B0E9-D0DB968A9573}" type="presParOf" srcId="{D8262773-A1FF-B540-A493-E9E9EFCA1D00}" destId="{2C7807C2-61FB-204B-92A1-9A37C15682AF}" srcOrd="0" destOrd="0" presId="urn:microsoft.com/office/officeart/2008/layout/LinedList"/>
    <dgm:cxn modelId="{70AFBB3B-A236-6949-AC4C-FA238B89D10F}" type="presParOf" srcId="{D8262773-A1FF-B540-A493-E9E9EFCA1D00}" destId="{310D0812-072C-A940-B8A2-FB38922B7C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1EDC69-AD4E-4821-B025-6F936676E419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6B9CDBA7-CB5C-49FA-824E-D35F32208277}">
      <dgm:prSet/>
      <dgm:spPr/>
      <dgm:t>
        <a:bodyPr/>
        <a:lstStyle/>
        <a:p>
          <a:r>
            <a:rPr lang="en-US"/>
            <a:t>Our club has a strategic plan that we update regularly.</a:t>
          </a:r>
        </a:p>
      </dgm:t>
    </dgm:pt>
    <dgm:pt modelId="{25E8ED7E-6496-4AB8-A0D8-02C57F7801B0}" type="parTrans" cxnId="{7982594A-2E70-4BE3-AFE3-5229F4946001}">
      <dgm:prSet/>
      <dgm:spPr/>
      <dgm:t>
        <a:bodyPr/>
        <a:lstStyle/>
        <a:p>
          <a:endParaRPr lang="en-US"/>
        </a:p>
      </dgm:t>
    </dgm:pt>
    <dgm:pt modelId="{3E8934B1-81FE-4105-903C-7A4777372BAA}" type="sibTrans" cxnId="{7982594A-2E70-4BE3-AFE3-5229F4946001}">
      <dgm:prSet/>
      <dgm:spPr/>
      <dgm:t>
        <a:bodyPr/>
        <a:lstStyle/>
        <a:p>
          <a:endParaRPr lang="en-US"/>
        </a:p>
      </dgm:t>
    </dgm:pt>
    <dgm:pt modelId="{76E75693-B203-4435-A0D2-2347A1FA3841}">
      <dgm:prSet/>
      <dgm:spPr/>
      <dgm:t>
        <a:bodyPr/>
        <a:lstStyle/>
        <a:p>
          <a:r>
            <a:rPr lang="en-US"/>
            <a:t>Our club board meets at least quarterly to review our strategic plan, measure our progress toward goals, and adjust bylaws and other documents as needed.</a:t>
          </a:r>
        </a:p>
      </dgm:t>
    </dgm:pt>
    <dgm:pt modelId="{8F433305-883C-40D7-B19C-D5499E3BFA71}" type="parTrans" cxnId="{A8740B49-B1C5-4A63-B751-7BC7583BE189}">
      <dgm:prSet/>
      <dgm:spPr/>
      <dgm:t>
        <a:bodyPr/>
        <a:lstStyle/>
        <a:p>
          <a:endParaRPr lang="en-US"/>
        </a:p>
      </dgm:t>
    </dgm:pt>
    <dgm:pt modelId="{119C8721-C008-4065-A600-AA057F92B563}" type="sibTrans" cxnId="{A8740B49-B1C5-4A63-B751-7BC7583BE189}">
      <dgm:prSet/>
      <dgm:spPr/>
      <dgm:t>
        <a:bodyPr/>
        <a:lstStyle/>
        <a:p>
          <a:endParaRPr lang="en-US"/>
        </a:p>
      </dgm:t>
    </dgm:pt>
    <dgm:pt modelId="{07244CB8-2BE8-4403-A4FE-9FD6FC5CF6C0}">
      <dgm:prSet/>
      <dgm:spPr/>
      <dgm:t>
        <a:bodyPr/>
        <a:lstStyle/>
        <a:p>
          <a:r>
            <a:rPr lang="en-US"/>
            <a:t>Our club board changes what isn’t working well and updates club bylaws accordingly.</a:t>
          </a:r>
        </a:p>
      </dgm:t>
    </dgm:pt>
    <dgm:pt modelId="{DDF94386-8071-44B5-8B34-FA53BBA09269}" type="parTrans" cxnId="{C3747076-3C3E-4486-8AF1-6B9266BCAAC0}">
      <dgm:prSet/>
      <dgm:spPr/>
      <dgm:t>
        <a:bodyPr/>
        <a:lstStyle/>
        <a:p>
          <a:endParaRPr lang="en-US"/>
        </a:p>
      </dgm:t>
    </dgm:pt>
    <dgm:pt modelId="{CAAB58EC-6A02-4B36-A70E-A7081AD40E9E}" type="sibTrans" cxnId="{C3747076-3C3E-4486-8AF1-6B9266BCAAC0}">
      <dgm:prSet/>
      <dgm:spPr/>
      <dgm:t>
        <a:bodyPr/>
        <a:lstStyle/>
        <a:p>
          <a:endParaRPr lang="en-US"/>
        </a:p>
      </dgm:t>
    </dgm:pt>
    <dgm:pt modelId="{707E6B8F-93C9-422C-AEAA-23DDE413DE21}">
      <dgm:prSet/>
      <dgm:spPr/>
      <dgm:t>
        <a:bodyPr/>
        <a:lstStyle/>
        <a:p>
          <a:r>
            <a:rPr lang="en-US"/>
            <a:t>We have a process for ensuring continuity that includes identifying future club leaders and preparing them for leadership positions, documenting procedures, and involving current, past, and future leaders in decisions.</a:t>
          </a:r>
        </a:p>
      </dgm:t>
    </dgm:pt>
    <dgm:pt modelId="{EEC65EAE-4615-4C5D-94D8-B0CF56D7951D}" type="parTrans" cxnId="{E89C3073-7DA6-4A1D-B537-584E9606164D}">
      <dgm:prSet/>
      <dgm:spPr/>
      <dgm:t>
        <a:bodyPr/>
        <a:lstStyle/>
        <a:p>
          <a:endParaRPr lang="en-US"/>
        </a:p>
      </dgm:t>
    </dgm:pt>
    <dgm:pt modelId="{1751DAAE-986A-4F5C-9F07-C5B40AA8D1DB}" type="sibTrans" cxnId="{E89C3073-7DA6-4A1D-B537-584E9606164D}">
      <dgm:prSet/>
      <dgm:spPr/>
      <dgm:t>
        <a:bodyPr/>
        <a:lstStyle/>
        <a:p>
          <a:endParaRPr lang="en-US"/>
        </a:p>
      </dgm:t>
    </dgm:pt>
    <dgm:pt modelId="{0F1057E7-0A09-416F-8D01-0E25EFA3FDC8}">
      <dgm:prSet/>
      <dgm:spPr/>
      <dgm:t>
        <a:bodyPr/>
        <a:lstStyle/>
        <a:p>
          <a:r>
            <a:rPr lang="en-US"/>
            <a:t>Our club has a club administration committee and chair.</a:t>
          </a:r>
        </a:p>
      </dgm:t>
    </dgm:pt>
    <dgm:pt modelId="{39D7F5D9-7EC9-40E1-A6A2-89A841C080F3}" type="parTrans" cxnId="{900C81A1-B529-4BB8-B283-64DB914AAFE7}">
      <dgm:prSet/>
      <dgm:spPr/>
      <dgm:t>
        <a:bodyPr/>
        <a:lstStyle/>
        <a:p>
          <a:endParaRPr lang="en-US"/>
        </a:p>
      </dgm:t>
    </dgm:pt>
    <dgm:pt modelId="{0238E209-1DBD-4944-B990-916EB22B5C48}" type="sibTrans" cxnId="{900C81A1-B529-4BB8-B283-64DB914AAFE7}">
      <dgm:prSet/>
      <dgm:spPr/>
      <dgm:t>
        <a:bodyPr/>
        <a:lstStyle/>
        <a:p>
          <a:endParaRPr lang="en-US"/>
        </a:p>
      </dgm:t>
    </dgm:pt>
    <dgm:pt modelId="{7E875579-28F9-364F-8AB0-509961FC3506}" type="pres">
      <dgm:prSet presAssocID="{F71EDC69-AD4E-4821-B025-6F936676E419}" presName="vert0" presStyleCnt="0">
        <dgm:presLayoutVars>
          <dgm:dir/>
          <dgm:animOne val="branch"/>
          <dgm:animLvl val="lvl"/>
        </dgm:presLayoutVars>
      </dgm:prSet>
      <dgm:spPr/>
    </dgm:pt>
    <dgm:pt modelId="{EC933F21-7F0F-7040-9A59-10946243B735}" type="pres">
      <dgm:prSet presAssocID="{6B9CDBA7-CB5C-49FA-824E-D35F32208277}" presName="thickLine" presStyleLbl="alignNode1" presStyleIdx="0" presStyleCnt="5"/>
      <dgm:spPr/>
    </dgm:pt>
    <dgm:pt modelId="{F0CB2207-3960-0B40-8675-290DD0FAE827}" type="pres">
      <dgm:prSet presAssocID="{6B9CDBA7-CB5C-49FA-824E-D35F32208277}" presName="horz1" presStyleCnt="0"/>
      <dgm:spPr/>
    </dgm:pt>
    <dgm:pt modelId="{988FF779-B5E1-204C-BE5B-B95BE9FF04C6}" type="pres">
      <dgm:prSet presAssocID="{6B9CDBA7-CB5C-49FA-824E-D35F32208277}" presName="tx1" presStyleLbl="revTx" presStyleIdx="0" presStyleCnt="5"/>
      <dgm:spPr/>
    </dgm:pt>
    <dgm:pt modelId="{31280F33-7A47-4E4C-88CA-19C1312A19A5}" type="pres">
      <dgm:prSet presAssocID="{6B9CDBA7-CB5C-49FA-824E-D35F32208277}" presName="vert1" presStyleCnt="0"/>
      <dgm:spPr/>
    </dgm:pt>
    <dgm:pt modelId="{C61DF3C4-23DF-F546-ADAA-F34510867177}" type="pres">
      <dgm:prSet presAssocID="{76E75693-B203-4435-A0D2-2347A1FA3841}" presName="thickLine" presStyleLbl="alignNode1" presStyleIdx="1" presStyleCnt="5"/>
      <dgm:spPr/>
    </dgm:pt>
    <dgm:pt modelId="{A00F6DA2-D935-8C48-8D7C-7E4C89B7931D}" type="pres">
      <dgm:prSet presAssocID="{76E75693-B203-4435-A0D2-2347A1FA3841}" presName="horz1" presStyleCnt="0"/>
      <dgm:spPr/>
    </dgm:pt>
    <dgm:pt modelId="{58DF8F3E-0FCF-5A45-9071-A28071D2D0DF}" type="pres">
      <dgm:prSet presAssocID="{76E75693-B203-4435-A0D2-2347A1FA3841}" presName="tx1" presStyleLbl="revTx" presStyleIdx="1" presStyleCnt="5"/>
      <dgm:spPr/>
    </dgm:pt>
    <dgm:pt modelId="{026C1185-CA19-CD49-A9B1-871010FBE56B}" type="pres">
      <dgm:prSet presAssocID="{76E75693-B203-4435-A0D2-2347A1FA3841}" presName="vert1" presStyleCnt="0"/>
      <dgm:spPr/>
    </dgm:pt>
    <dgm:pt modelId="{F469578C-E46F-D24C-A588-A615DF8087B8}" type="pres">
      <dgm:prSet presAssocID="{07244CB8-2BE8-4403-A4FE-9FD6FC5CF6C0}" presName="thickLine" presStyleLbl="alignNode1" presStyleIdx="2" presStyleCnt="5"/>
      <dgm:spPr/>
    </dgm:pt>
    <dgm:pt modelId="{20B1A8FC-5B7F-E74D-9847-A4D83ECC9ABE}" type="pres">
      <dgm:prSet presAssocID="{07244CB8-2BE8-4403-A4FE-9FD6FC5CF6C0}" presName="horz1" presStyleCnt="0"/>
      <dgm:spPr/>
    </dgm:pt>
    <dgm:pt modelId="{6ACC4BF3-C03F-F84C-814B-5A0C1CEB3249}" type="pres">
      <dgm:prSet presAssocID="{07244CB8-2BE8-4403-A4FE-9FD6FC5CF6C0}" presName="tx1" presStyleLbl="revTx" presStyleIdx="2" presStyleCnt="5"/>
      <dgm:spPr/>
    </dgm:pt>
    <dgm:pt modelId="{DCF7E877-4C37-1246-B31C-ADEAA4E9B517}" type="pres">
      <dgm:prSet presAssocID="{07244CB8-2BE8-4403-A4FE-9FD6FC5CF6C0}" presName="vert1" presStyleCnt="0"/>
      <dgm:spPr/>
    </dgm:pt>
    <dgm:pt modelId="{82DDA1D3-183F-A64B-83AD-68435B4B53D2}" type="pres">
      <dgm:prSet presAssocID="{707E6B8F-93C9-422C-AEAA-23DDE413DE21}" presName="thickLine" presStyleLbl="alignNode1" presStyleIdx="3" presStyleCnt="5"/>
      <dgm:spPr/>
    </dgm:pt>
    <dgm:pt modelId="{50D02289-1259-6243-87F0-E0F488DB3EAE}" type="pres">
      <dgm:prSet presAssocID="{707E6B8F-93C9-422C-AEAA-23DDE413DE21}" presName="horz1" presStyleCnt="0"/>
      <dgm:spPr/>
    </dgm:pt>
    <dgm:pt modelId="{672F7530-0780-7D46-9254-135025906690}" type="pres">
      <dgm:prSet presAssocID="{707E6B8F-93C9-422C-AEAA-23DDE413DE21}" presName="tx1" presStyleLbl="revTx" presStyleIdx="3" presStyleCnt="5"/>
      <dgm:spPr/>
    </dgm:pt>
    <dgm:pt modelId="{7A255093-C526-334E-A419-7C9C65CDFF3B}" type="pres">
      <dgm:prSet presAssocID="{707E6B8F-93C9-422C-AEAA-23DDE413DE21}" presName="vert1" presStyleCnt="0"/>
      <dgm:spPr/>
    </dgm:pt>
    <dgm:pt modelId="{6C808B41-7FC9-914D-B019-173558636625}" type="pres">
      <dgm:prSet presAssocID="{0F1057E7-0A09-416F-8D01-0E25EFA3FDC8}" presName="thickLine" presStyleLbl="alignNode1" presStyleIdx="4" presStyleCnt="5"/>
      <dgm:spPr/>
    </dgm:pt>
    <dgm:pt modelId="{94BF9B5E-12B2-FC45-AE02-3DC769A95AB9}" type="pres">
      <dgm:prSet presAssocID="{0F1057E7-0A09-416F-8D01-0E25EFA3FDC8}" presName="horz1" presStyleCnt="0"/>
      <dgm:spPr/>
    </dgm:pt>
    <dgm:pt modelId="{062D1878-3A22-7349-8D6E-71AEC479E46E}" type="pres">
      <dgm:prSet presAssocID="{0F1057E7-0A09-416F-8D01-0E25EFA3FDC8}" presName="tx1" presStyleLbl="revTx" presStyleIdx="4" presStyleCnt="5"/>
      <dgm:spPr/>
    </dgm:pt>
    <dgm:pt modelId="{DFD9AD2F-8CE5-8C4B-81A1-02A54C8907C1}" type="pres">
      <dgm:prSet presAssocID="{0F1057E7-0A09-416F-8D01-0E25EFA3FDC8}" presName="vert1" presStyleCnt="0"/>
      <dgm:spPr/>
    </dgm:pt>
  </dgm:ptLst>
  <dgm:cxnLst>
    <dgm:cxn modelId="{D71D2318-9FE4-7E41-9E08-0A82F2B6BF37}" type="presOf" srcId="{6B9CDBA7-CB5C-49FA-824E-D35F32208277}" destId="{988FF779-B5E1-204C-BE5B-B95BE9FF04C6}" srcOrd="0" destOrd="0" presId="urn:microsoft.com/office/officeart/2008/layout/LinedList"/>
    <dgm:cxn modelId="{98ED921D-FDF4-5646-AB7E-719BF07C0C13}" type="presOf" srcId="{707E6B8F-93C9-422C-AEAA-23DDE413DE21}" destId="{672F7530-0780-7D46-9254-135025906690}" srcOrd="0" destOrd="0" presId="urn:microsoft.com/office/officeart/2008/layout/LinedList"/>
    <dgm:cxn modelId="{A8740B49-B1C5-4A63-B751-7BC7583BE189}" srcId="{F71EDC69-AD4E-4821-B025-6F936676E419}" destId="{76E75693-B203-4435-A0D2-2347A1FA3841}" srcOrd="1" destOrd="0" parTransId="{8F433305-883C-40D7-B19C-D5499E3BFA71}" sibTransId="{119C8721-C008-4065-A600-AA057F92B563}"/>
    <dgm:cxn modelId="{7982594A-2E70-4BE3-AFE3-5229F4946001}" srcId="{F71EDC69-AD4E-4821-B025-6F936676E419}" destId="{6B9CDBA7-CB5C-49FA-824E-D35F32208277}" srcOrd="0" destOrd="0" parTransId="{25E8ED7E-6496-4AB8-A0D8-02C57F7801B0}" sibTransId="{3E8934B1-81FE-4105-903C-7A4777372BAA}"/>
    <dgm:cxn modelId="{E89C3073-7DA6-4A1D-B537-584E9606164D}" srcId="{F71EDC69-AD4E-4821-B025-6F936676E419}" destId="{707E6B8F-93C9-422C-AEAA-23DDE413DE21}" srcOrd="3" destOrd="0" parTransId="{EEC65EAE-4615-4C5D-94D8-B0CF56D7951D}" sibTransId="{1751DAAE-986A-4F5C-9F07-C5B40AA8D1DB}"/>
    <dgm:cxn modelId="{C3747076-3C3E-4486-8AF1-6B9266BCAAC0}" srcId="{F71EDC69-AD4E-4821-B025-6F936676E419}" destId="{07244CB8-2BE8-4403-A4FE-9FD6FC5CF6C0}" srcOrd="2" destOrd="0" parTransId="{DDF94386-8071-44B5-8B34-FA53BBA09269}" sibTransId="{CAAB58EC-6A02-4B36-A70E-A7081AD40E9E}"/>
    <dgm:cxn modelId="{873C7491-DBFC-F841-84C8-9FACFDCD9794}" type="presOf" srcId="{F71EDC69-AD4E-4821-B025-6F936676E419}" destId="{7E875579-28F9-364F-8AB0-509961FC3506}" srcOrd="0" destOrd="0" presId="urn:microsoft.com/office/officeart/2008/layout/LinedList"/>
    <dgm:cxn modelId="{900C81A1-B529-4BB8-B283-64DB914AAFE7}" srcId="{F71EDC69-AD4E-4821-B025-6F936676E419}" destId="{0F1057E7-0A09-416F-8D01-0E25EFA3FDC8}" srcOrd="4" destOrd="0" parTransId="{39D7F5D9-7EC9-40E1-A6A2-89A841C080F3}" sibTransId="{0238E209-1DBD-4944-B990-916EB22B5C48}"/>
    <dgm:cxn modelId="{325079F4-1AA6-7E49-8D34-43E6438FE7F0}" type="presOf" srcId="{0F1057E7-0A09-416F-8D01-0E25EFA3FDC8}" destId="{062D1878-3A22-7349-8D6E-71AEC479E46E}" srcOrd="0" destOrd="0" presId="urn:microsoft.com/office/officeart/2008/layout/LinedList"/>
    <dgm:cxn modelId="{D39758F5-B342-2F43-A867-B014D2E36CB7}" type="presOf" srcId="{07244CB8-2BE8-4403-A4FE-9FD6FC5CF6C0}" destId="{6ACC4BF3-C03F-F84C-814B-5A0C1CEB3249}" srcOrd="0" destOrd="0" presId="urn:microsoft.com/office/officeart/2008/layout/LinedList"/>
    <dgm:cxn modelId="{186B11FC-9794-8246-B3D8-A5F6E23DD25D}" type="presOf" srcId="{76E75693-B203-4435-A0D2-2347A1FA3841}" destId="{58DF8F3E-0FCF-5A45-9071-A28071D2D0DF}" srcOrd="0" destOrd="0" presId="urn:microsoft.com/office/officeart/2008/layout/LinedList"/>
    <dgm:cxn modelId="{D3B89EC3-C8E6-A040-9C62-E06099F2645A}" type="presParOf" srcId="{7E875579-28F9-364F-8AB0-509961FC3506}" destId="{EC933F21-7F0F-7040-9A59-10946243B735}" srcOrd="0" destOrd="0" presId="urn:microsoft.com/office/officeart/2008/layout/LinedList"/>
    <dgm:cxn modelId="{583B729F-0643-2846-A87F-7D432427DA58}" type="presParOf" srcId="{7E875579-28F9-364F-8AB0-509961FC3506}" destId="{F0CB2207-3960-0B40-8675-290DD0FAE827}" srcOrd="1" destOrd="0" presId="urn:microsoft.com/office/officeart/2008/layout/LinedList"/>
    <dgm:cxn modelId="{1570354D-8B89-6D45-A1CD-F642A4ABD847}" type="presParOf" srcId="{F0CB2207-3960-0B40-8675-290DD0FAE827}" destId="{988FF779-B5E1-204C-BE5B-B95BE9FF04C6}" srcOrd="0" destOrd="0" presId="urn:microsoft.com/office/officeart/2008/layout/LinedList"/>
    <dgm:cxn modelId="{4F06D710-496F-7A4C-A2C9-7A058CB65D97}" type="presParOf" srcId="{F0CB2207-3960-0B40-8675-290DD0FAE827}" destId="{31280F33-7A47-4E4C-88CA-19C1312A19A5}" srcOrd="1" destOrd="0" presId="urn:microsoft.com/office/officeart/2008/layout/LinedList"/>
    <dgm:cxn modelId="{23C3B58E-3268-C248-A98C-43DC6A2AEFAA}" type="presParOf" srcId="{7E875579-28F9-364F-8AB0-509961FC3506}" destId="{C61DF3C4-23DF-F546-ADAA-F34510867177}" srcOrd="2" destOrd="0" presId="urn:microsoft.com/office/officeart/2008/layout/LinedList"/>
    <dgm:cxn modelId="{C793ACD8-A294-724C-BCF0-09F0A34273D7}" type="presParOf" srcId="{7E875579-28F9-364F-8AB0-509961FC3506}" destId="{A00F6DA2-D935-8C48-8D7C-7E4C89B7931D}" srcOrd="3" destOrd="0" presId="urn:microsoft.com/office/officeart/2008/layout/LinedList"/>
    <dgm:cxn modelId="{787F5236-A510-1A4D-84D9-B6CB1F89353D}" type="presParOf" srcId="{A00F6DA2-D935-8C48-8D7C-7E4C89B7931D}" destId="{58DF8F3E-0FCF-5A45-9071-A28071D2D0DF}" srcOrd="0" destOrd="0" presId="urn:microsoft.com/office/officeart/2008/layout/LinedList"/>
    <dgm:cxn modelId="{3E7FD7B5-A979-CE4C-AD2C-EFD13EC1AB4B}" type="presParOf" srcId="{A00F6DA2-D935-8C48-8D7C-7E4C89B7931D}" destId="{026C1185-CA19-CD49-A9B1-871010FBE56B}" srcOrd="1" destOrd="0" presId="urn:microsoft.com/office/officeart/2008/layout/LinedList"/>
    <dgm:cxn modelId="{13BC945C-8245-7448-8CA8-221BD5F3832E}" type="presParOf" srcId="{7E875579-28F9-364F-8AB0-509961FC3506}" destId="{F469578C-E46F-D24C-A588-A615DF8087B8}" srcOrd="4" destOrd="0" presId="urn:microsoft.com/office/officeart/2008/layout/LinedList"/>
    <dgm:cxn modelId="{C4C78DEE-11D0-1E4F-B69B-C6BCC77596B2}" type="presParOf" srcId="{7E875579-28F9-364F-8AB0-509961FC3506}" destId="{20B1A8FC-5B7F-E74D-9847-A4D83ECC9ABE}" srcOrd="5" destOrd="0" presId="urn:microsoft.com/office/officeart/2008/layout/LinedList"/>
    <dgm:cxn modelId="{E7075109-FD0F-D345-98D3-3CD1767840A5}" type="presParOf" srcId="{20B1A8FC-5B7F-E74D-9847-A4D83ECC9ABE}" destId="{6ACC4BF3-C03F-F84C-814B-5A0C1CEB3249}" srcOrd="0" destOrd="0" presId="urn:microsoft.com/office/officeart/2008/layout/LinedList"/>
    <dgm:cxn modelId="{17B90E67-23E0-B74D-8246-A86B064B1618}" type="presParOf" srcId="{20B1A8FC-5B7F-E74D-9847-A4D83ECC9ABE}" destId="{DCF7E877-4C37-1246-B31C-ADEAA4E9B517}" srcOrd="1" destOrd="0" presId="urn:microsoft.com/office/officeart/2008/layout/LinedList"/>
    <dgm:cxn modelId="{103F75EA-BAD3-E544-A6F6-93BC771F3758}" type="presParOf" srcId="{7E875579-28F9-364F-8AB0-509961FC3506}" destId="{82DDA1D3-183F-A64B-83AD-68435B4B53D2}" srcOrd="6" destOrd="0" presId="urn:microsoft.com/office/officeart/2008/layout/LinedList"/>
    <dgm:cxn modelId="{C991D1AC-8AE8-F345-BC80-10E12AD2A4A5}" type="presParOf" srcId="{7E875579-28F9-364F-8AB0-509961FC3506}" destId="{50D02289-1259-6243-87F0-E0F488DB3EAE}" srcOrd="7" destOrd="0" presId="urn:microsoft.com/office/officeart/2008/layout/LinedList"/>
    <dgm:cxn modelId="{FF56C806-5307-ED42-8242-E88666691CEB}" type="presParOf" srcId="{50D02289-1259-6243-87F0-E0F488DB3EAE}" destId="{672F7530-0780-7D46-9254-135025906690}" srcOrd="0" destOrd="0" presId="urn:microsoft.com/office/officeart/2008/layout/LinedList"/>
    <dgm:cxn modelId="{6E750458-BAD9-2241-94FB-1AF7777C62BB}" type="presParOf" srcId="{50D02289-1259-6243-87F0-E0F488DB3EAE}" destId="{7A255093-C526-334E-A419-7C9C65CDFF3B}" srcOrd="1" destOrd="0" presId="urn:microsoft.com/office/officeart/2008/layout/LinedList"/>
    <dgm:cxn modelId="{3E51FC6A-5E6E-FB4D-9CF4-8F36D0836D47}" type="presParOf" srcId="{7E875579-28F9-364F-8AB0-509961FC3506}" destId="{6C808B41-7FC9-914D-B019-173558636625}" srcOrd="8" destOrd="0" presId="urn:microsoft.com/office/officeart/2008/layout/LinedList"/>
    <dgm:cxn modelId="{37BC8D78-37CD-BC43-ACB4-46A478B7F0E0}" type="presParOf" srcId="{7E875579-28F9-364F-8AB0-509961FC3506}" destId="{94BF9B5E-12B2-FC45-AE02-3DC769A95AB9}" srcOrd="9" destOrd="0" presId="urn:microsoft.com/office/officeart/2008/layout/LinedList"/>
    <dgm:cxn modelId="{B9BE679E-7F08-4D43-8291-C1603834ECE4}" type="presParOf" srcId="{94BF9B5E-12B2-FC45-AE02-3DC769A95AB9}" destId="{062D1878-3A22-7349-8D6E-71AEC479E46E}" srcOrd="0" destOrd="0" presId="urn:microsoft.com/office/officeart/2008/layout/LinedList"/>
    <dgm:cxn modelId="{3F0CD373-73C4-BD42-B883-93F319BA9128}" type="presParOf" srcId="{94BF9B5E-12B2-FC45-AE02-3DC769A95AB9}" destId="{DFD9AD2F-8CE5-8C4B-81A1-02A54C8907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FACA6-ACB5-F740-8729-DAB8723B49A4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AD012-CE26-2B47-BBE8-9AB8B537B77B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Our club meetings are relevant, interesting and varied.</a:t>
          </a:r>
        </a:p>
      </dsp:txBody>
      <dsp:txXfrm>
        <a:off x="0" y="675"/>
        <a:ext cx="6900512" cy="1106957"/>
      </dsp:txXfrm>
    </dsp:sp>
    <dsp:sp modelId="{351DB934-9DD3-734F-A776-C1E71BA8489C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DD101-D857-3048-88D6-39F9560D36D4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Our meetings are organized and are run professionally. </a:t>
          </a:r>
        </a:p>
      </dsp:txBody>
      <dsp:txXfrm>
        <a:off x="0" y="1107633"/>
        <a:ext cx="6900512" cy="1106957"/>
      </dsp:txXfrm>
    </dsp:sp>
    <dsp:sp modelId="{CE5A8A1D-A2EB-BE44-81E6-CA86C1E3B727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B48A8-E9D7-2E48-9DAD-81306D3B90B6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Members make an effort to meet and talk with different people at each meeting.</a:t>
          </a:r>
        </a:p>
      </dsp:txBody>
      <dsp:txXfrm>
        <a:off x="0" y="2214591"/>
        <a:ext cx="6900512" cy="1106957"/>
      </dsp:txXfrm>
    </dsp:sp>
    <dsp:sp modelId="{2EB061D6-4C3C-204E-8E04-B60F3AF55E41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C8CB2-5D17-8F46-94F0-CFE8FC21E50E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Our club tries new things (activities, meeting practices and formats, service, socials, etc.) to enrich members’ experience.</a:t>
          </a:r>
        </a:p>
      </dsp:txBody>
      <dsp:txXfrm>
        <a:off x="0" y="3321549"/>
        <a:ext cx="6900512" cy="1106957"/>
      </dsp:txXfrm>
    </dsp:sp>
    <dsp:sp modelId="{842985EC-3BA5-4E4E-BBE9-529FFBE3146A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DD2EF-54A1-8445-8C89-30614E5FEC82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 recognize members’ service, engagement, and donations by nominating them for and presenting them with awards. </a:t>
          </a:r>
        </a:p>
      </dsp:txBody>
      <dsp:txXfrm>
        <a:off x="0" y="4428507"/>
        <a:ext cx="6900512" cy="110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39678-1008-3F4B-8DBE-D23B9892602D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26F6F-2E4D-114E-94BD-B85B68B62FAD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Our club holds regular get-togethers (in addition to club meetings) for socializing and networking.</a:t>
          </a:r>
        </a:p>
      </dsp:txBody>
      <dsp:txXfrm>
        <a:off x="0" y="675"/>
        <a:ext cx="6900512" cy="1106957"/>
      </dsp:txXfrm>
    </dsp:sp>
    <dsp:sp modelId="{A854C657-FFB0-D44D-81FE-34CF5414DC6C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B09A4-AB2A-934E-9A38-708658B1F6D0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Our club encourages members to bring partners, spouses, friends, and family members to club meetings and events. </a:t>
          </a:r>
        </a:p>
      </dsp:txBody>
      <dsp:txXfrm>
        <a:off x="0" y="1107633"/>
        <a:ext cx="6900512" cy="1106957"/>
      </dsp:txXfrm>
    </dsp:sp>
    <dsp:sp modelId="{71F5863A-7834-4E48-A045-3C6AD6E74C55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E418F-45BE-1747-96A3-10F8026987B0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 consult community leaders and community members to determine needs before choosing a project </a:t>
          </a:r>
        </a:p>
      </dsp:txBody>
      <dsp:txXfrm>
        <a:off x="0" y="2214591"/>
        <a:ext cx="6900512" cy="1106957"/>
      </dsp:txXfrm>
    </dsp:sp>
    <dsp:sp modelId="{29377BDA-A134-044F-810A-EBD83BC826E0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07845-00F6-F14C-94DF-CC16EB471EEC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 members can give input, such as their vocational expertise, on service and social activities. </a:t>
          </a:r>
        </a:p>
      </dsp:txBody>
      <dsp:txXfrm>
        <a:off x="0" y="3321549"/>
        <a:ext cx="6900512" cy="1106957"/>
      </dsp:txXfrm>
    </dsp:sp>
    <dsp:sp modelId="{C409123B-330E-D343-90B5-0B4D0C083F78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F74BD-6A95-0449-A4C5-38824D5F60BC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Our club has a Rotary Foundation committee chair and a service projects committee chair. </a:t>
          </a:r>
        </a:p>
      </dsp:txBody>
      <dsp:txXfrm>
        <a:off x="0" y="4428507"/>
        <a:ext cx="6900512" cy="1106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335E4-1F63-CF43-9D4B-0CB3E61378C7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4A8DE-671F-B046-8C51-8A5BF06E8FAD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Our club represents the racial or ethnic diversity of our community. </a:t>
          </a:r>
        </a:p>
      </dsp:txBody>
      <dsp:txXfrm>
        <a:off x="0" y="675"/>
        <a:ext cx="6900512" cy="1106957"/>
      </dsp:txXfrm>
    </dsp:sp>
    <dsp:sp modelId="{47BBEDC1-6300-DF4A-82A5-C525F587CBBF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AD5AC-F4F5-8D41-BDDD-F31040464FB0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Our club seeks to attract members from professions in the community that are underrepresented in the club.</a:t>
          </a:r>
        </a:p>
      </dsp:txBody>
      <dsp:txXfrm>
        <a:off x="0" y="1107633"/>
        <a:ext cx="6900512" cy="1106957"/>
      </dsp:txXfrm>
    </dsp:sp>
    <dsp:sp modelId="{819A37AA-896E-D649-9861-85917DCC40DF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67002-6AA9-8441-8C2F-EF3CBCB0BC1A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At least 75% of our club members are involved in a hands-on service project, a leadership role, or other assigned roles.</a:t>
          </a:r>
        </a:p>
      </dsp:txBody>
      <dsp:txXfrm>
        <a:off x="0" y="2214591"/>
        <a:ext cx="6900512" cy="1106957"/>
      </dsp:txXfrm>
    </dsp:sp>
    <dsp:sp modelId="{3344D053-C892-F446-A147-0E74778700CC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0E58E-9715-E144-B43A-60560A9D927E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Newer and seasoned members are paired for mentoring relationships. </a:t>
          </a:r>
        </a:p>
      </dsp:txBody>
      <dsp:txXfrm>
        <a:off x="0" y="3321549"/>
        <a:ext cx="6900512" cy="1106957"/>
      </dsp:txXfrm>
    </dsp:sp>
    <dsp:sp modelId="{789CB083-FAD0-AA4C-A874-26496C5492BE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7B1F3-25A6-9548-BDC9-8A9F54C7AF6D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Our club has a membership committee whose chair and members are dedicated to attracting and engaging club members. </a:t>
          </a:r>
        </a:p>
      </dsp:txBody>
      <dsp:txXfrm>
        <a:off x="0" y="4428507"/>
        <a:ext cx="6900512" cy="1106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C2517-0BE4-1A4D-9137-294DE4FDEF64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6957A-5951-4F4E-884A-1C9F977B56A4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 have a public-facing, visually appealing club website that explains what the club does, who its members are, and the benefits of membership.</a:t>
          </a:r>
        </a:p>
      </dsp:txBody>
      <dsp:txXfrm>
        <a:off x="0" y="675"/>
        <a:ext cx="6900512" cy="1106957"/>
      </dsp:txXfrm>
    </dsp:sp>
    <dsp:sp modelId="{A846470C-9377-9F4C-853E-0C20C8D23E79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67EF8-075B-9A46-B80C-CA2CD715BD64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 have social media accounts that show our followers the difference we make in our community.</a:t>
          </a:r>
        </a:p>
      </dsp:txBody>
      <dsp:txXfrm>
        <a:off x="0" y="1107633"/>
        <a:ext cx="6900512" cy="1106957"/>
      </dsp:txXfrm>
    </dsp:sp>
    <dsp:sp modelId="{C867808B-397A-F841-8D2A-420ED635F481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4236B-1001-0C4A-912C-9D2F66820A8A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Our club appeared in the local media several times last year.</a:t>
          </a:r>
        </a:p>
      </dsp:txBody>
      <dsp:txXfrm>
        <a:off x="0" y="2214591"/>
        <a:ext cx="6900512" cy="1106957"/>
      </dsp:txXfrm>
    </dsp:sp>
    <dsp:sp modelId="{877CEA4B-9CCB-AB45-87FC-361CAF19EF2C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33766-F274-B245-9C7A-468D14814BD7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club brochure we give to community members and prospects  shows the impact we make.</a:t>
          </a:r>
        </a:p>
      </dsp:txBody>
      <dsp:txXfrm>
        <a:off x="0" y="3321549"/>
        <a:ext cx="6900512" cy="1106957"/>
      </dsp:txXfrm>
    </dsp:sp>
    <dsp:sp modelId="{342C7379-37D7-E244-B976-C62DA57DF478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807C2-61FB-204B-92A1-9A37C15682AF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Our club has a public image committee whose chair and members are dedicated to public image and outreach </a:t>
          </a:r>
        </a:p>
      </dsp:txBody>
      <dsp:txXfrm>
        <a:off x="0" y="4428507"/>
        <a:ext cx="6900512" cy="11069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33F21-7F0F-7040-9A59-10946243B735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FF779-B5E1-204C-BE5B-B95BE9FF04C6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Our club has a strategic plan that we update regularly.</a:t>
          </a:r>
        </a:p>
      </dsp:txBody>
      <dsp:txXfrm>
        <a:off x="0" y="675"/>
        <a:ext cx="6900512" cy="1106957"/>
      </dsp:txXfrm>
    </dsp:sp>
    <dsp:sp modelId="{C61DF3C4-23DF-F546-ADAA-F34510867177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F8F3E-0FCF-5A45-9071-A28071D2D0DF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Our club board meets at least quarterly to review our strategic plan, measure our progress toward goals, and adjust bylaws and other documents as needed.</a:t>
          </a:r>
        </a:p>
      </dsp:txBody>
      <dsp:txXfrm>
        <a:off x="0" y="1107633"/>
        <a:ext cx="6900512" cy="1106957"/>
      </dsp:txXfrm>
    </dsp:sp>
    <dsp:sp modelId="{F469578C-E46F-D24C-A588-A615DF8087B8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C4BF3-C03F-F84C-814B-5A0C1CEB3249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Our club board changes what isn’t working well and updates club bylaws accordingly.</a:t>
          </a:r>
        </a:p>
      </dsp:txBody>
      <dsp:txXfrm>
        <a:off x="0" y="2214591"/>
        <a:ext cx="6900512" cy="1106957"/>
      </dsp:txXfrm>
    </dsp:sp>
    <dsp:sp modelId="{82DDA1D3-183F-A64B-83AD-68435B4B53D2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F7530-0780-7D46-9254-135025906690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We have a process for ensuring continuity that includes identifying future club leaders and preparing them for leadership positions, documenting procedures, and involving current, past, and future leaders in decisions.</a:t>
          </a:r>
        </a:p>
      </dsp:txBody>
      <dsp:txXfrm>
        <a:off x="0" y="3321549"/>
        <a:ext cx="6900512" cy="1106957"/>
      </dsp:txXfrm>
    </dsp:sp>
    <dsp:sp modelId="{6C808B41-7FC9-914D-B019-173558636625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D1878-3A22-7349-8D6E-71AEC479E46E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Our club has a club administration committee and chair.</a:t>
          </a:r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E083A-A2A2-3D42-BB2F-972313A5FD4C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6F280-DD86-5340-B8F1-710BC8D65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4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SA3FqVufbQ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SA3FqVufbQ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CBC6-575B-F64D-AF11-FED3923A1D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93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urldefense.proofpoint.com</a:t>
            </a:r>
            <a:r>
              <a:rPr lang="en-US" dirty="0"/>
              <a:t>/v2/</a:t>
            </a:r>
            <a:r>
              <a:rPr lang="en-US" dirty="0" err="1"/>
              <a:t>url?u</a:t>
            </a:r>
            <a:r>
              <a:rPr lang="en-US" dirty="0"/>
              <a:t>=https-3A__msgfocus.rotary.org_c_1Lszd1bwICPEJmkZAvoXkRuvZT9o&amp;d=</a:t>
            </a:r>
            <a:r>
              <a:rPr lang="en-US" dirty="0" err="1"/>
              <a:t>DwMFaQ&amp;c</a:t>
            </a:r>
            <a:r>
              <a:rPr lang="en-US" dirty="0"/>
              <a:t>=euGZstcaTDllvimEN8b7jXrwqOf-v5A_CdpgnVfiiMM&amp;r=S2eVAxmX_hRHkPpjkiaWj85VjAqbvVvB7xiIqBuSLaU&amp;m=HLcT9np5bTr4TRevotgaXsB-b9RV_bDXfe2iG_buPDg&amp;s=N_vLqVTl__1TMBHs96We719LK_TEA6qUCsQIJUV1jms&amp;e=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CBC6-575B-F64D-AF11-FED3923A1D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And this is membership by region as of 1 July 2021. Asia now has 34% of our total membership, followed by the United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States, Canada, and the Caribbean at 27%.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In Asia, membership has grown by 26% in the last 10 years, while it has declined by 30% in Great Britain/Ireland, and by 25% in Australia, New Zealand, and the Pacific Islands.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We also know that continuing to meet our members’ expectations is both a challenge and an opportunity. We can’t add members to clubs while overlooking the importance of offering everyone an engaging experience. Last Rotary year, we welcomed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nearly 121,000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new members into our Rotary clubs and welcomed back 17,000 former members. But approximately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13,000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of all of new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members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members terminated their membership within their first year. Generally,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about 10% of all new members leave Rotary within a year. And more than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137,000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continuing Rotarians also left last year.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Let’s look at why people want to join Rotary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Rotaract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in the first place.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2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68625" y="685800"/>
            <a:ext cx="3508375" cy="197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941983"/>
            <a:ext cx="5486400" cy="5406887"/>
          </a:xfrm>
        </p:spPr>
        <p:txBody>
          <a:bodyPr/>
          <a:lstStyle/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Rotarians and Rotaractors have slightly different priorities in their reasons for joining and staying, but generally, they are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looking for three things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: Local service, connecting with others, and professional and leadership development opportunities. 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fontAlgn="base"/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When we ask former members why they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, many cite “unmet expectations.” It’s important to remember this, especially when many clubs are working hard to keep members involved in the midst of a pandemic. 30% of current members say they aren’t satisfied with their club experience. </a:t>
            </a: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Through these surveys,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e have also discovered a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compelling connection between member satisfaction and member retention. </a:t>
            </a:r>
            <a:endParaRPr lang="en-US" sz="1200" kern="120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sz="1200" kern="120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27055-821E-4F6B-AAA9-2685E1493D9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66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 Narrow" panose="020B0606020202030204" pitchFamily="34" charset="0"/>
              </a:rPr>
              <a:t>Feeling</a:t>
            </a:r>
            <a:r>
              <a:rPr lang="en-US" baseline="0" dirty="0">
                <a:latin typeface="Arial Narrow" panose="020B0606020202030204" pitchFamily="34" charset="0"/>
              </a:rPr>
              <a:t> welcomed by and comfortable with other club members is </a:t>
            </a:r>
            <a:r>
              <a:rPr lang="en-US" dirty="0">
                <a:latin typeface="Arial Narrow" panose="020B0606020202030204" pitchFamily="34" charset="0"/>
              </a:rPr>
              <a:t>the single most</a:t>
            </a:r>
            <a:r>
              <a:rPr lang="en-US" baseline="0" dirty="0">
                <a:latin typeface="Arial Narrow" panose="020B0606020202030204" pitchFamily="34" charset="0"/>
              </a:rPr>
              <a:t> important variable when it comes to both member satisfaction and member retention. As comfort increased, the probability of having a higher satisfaction with membership increased as well.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Arial Narrow" panose="020B0606020202030204" pitchFamily="34" charset="0"/>
              </a:rPr>
              <a:t>In</a:t>
            </a:r>
            <a:r>
              <a:rPr lang="en-US" dirty="0">
                <a:latin typeface="Arial Narrow" panose="020B0606020202030204" pitchFamily="34" charset="0"/>
              </a:rPr>
              <a:t> fact, a member who is not at all comfortable with other members is two to four times more likely to terminate their membership than a member who is extremely comfortable.</a:t>
            </a:r>
            <a:endParaRPr lang="en-US" sz="1200" kern="120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Arial Narrow" panose="020B0606020202030204" pitchFamily="34" charset="0"/>
              </a:rPr>
              <a:t>This applies not just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current club members, but to anyone and 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veryone who engages with Rotary.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o matter who they are, where they are in the world, or how long they have been connected with us — all members, prospective members, and other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participants,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deserve and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expect to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feel valued, respected, and welcomed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34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https://youtu.be/aSA3FqVufbQ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6F280-DD86-5340-B8F1-710BC8D658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10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https://youtu.be/aSA3FqVufbQ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6F280-DD86-5340-B8F1-710BC8D658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3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6F280-DD86-5340-B8F1-710BC8D658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0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2022-23 goal: 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6F280-DD86-5340-B8F1-710BC8D658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4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76F9-452F-1B44-8270-755A6DE29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3CAE1-555B-5249-B3AE-4D24A1096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B8DCD-521C-C74C-BBFF-B0045CDA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E254-7896-B943-AA4B-F203E0D662DC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A7CCB-5759-1C48-84CD-1ABDE052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1DB64-C428-EB44-B6A8-7CC5009D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84F6-C3F6-CA40-8DD9-1885DA490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8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B80D1-EACD-2240-91E0-068622E1A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8164A-79E4-D745-9781-7A46396FE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BE1E6-D2CC-6141-90DA-9E212AE3C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E254-7896-B943-AA4B-F203E0D662DC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9B43A-9E24-224A-A6B8-E6C8AA1B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1F2C4-28E0-D84B-B627-F9ED171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84F6-C3F6-CA40-8DD9-1885DA490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3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89933C-10F5-DA47-82B4-0FEE4E931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EEC0A-A803-5E4F-93C0-4E9B6F038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4B379-76F0-914E-841E-72AB19CB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E254-7896-B943-AA4B-F203E0D662DC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3132E-31B7-7E47-A682-601CEC55D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D8CC0-236F-FD43-A21A-1BC944A4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84F6-C3F6-CA40-8DD9-1885DA490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34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890668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CF8EF-409E-244C-ABDE-4E2E39BC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C993D-430F-DF4D-8C21-AD8EE2CF5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A7547-58BA-674E-830C-80785EB1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E254-7896-B943-AA4B-F203E0D662DC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1B301-4F1B-FD4C-8D72-558E4251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8EE8E-A490-7B45-ABA1-6C5B301A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84F6-C3F6-CA40-8DD9-1885DA490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7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0E91-2C0B-B042-A336-9F6EE093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0B68C-F0D9-8742-9C78-5756552B9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1D7F4-8994-FF4C-B820-A3E303A5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E254-7896-B943-AA4B-F203E0D662DC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97C6F-8C13-BF42-AAFD-78F4AAA6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4E3C6-4657-1C49-9F14-9AA6FB84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84F6-C3F6-CA40-8DD9-1885DA490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9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545F-7AE9-B042-BBAE-211ECFD6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53479-82F0-AC44-AD3F-EBF26F09E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60859-D041-F34A-A321-472FAED0A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FEA50-8E94-6343-A6C8-FCD6D2249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E254-7896-B943-AA4B-F203E0D662DC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5CCDD-AE20-554A-8742-4FCA5BBA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D8B90-A4D9-504C-BAA3-65254DB1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84F6-C3F6-CA40-8DD9-1885DA490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6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1EC54-0B33-8641-AFD2-719814C4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42725-83B8-B341-9A0E-B735FF8F5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5E249-BA32-6949-A6D6-62AA4063C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B292-D692-2242-8360-A00251ECE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7B04D6-30DD-CA4C-8400-D8ECA08FA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AE301-964B-3841-A0B7-50BA14F3C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E254-7896-B943-AA4B-F203E0D662DC}" type="datetimeFigureOut">
              <a:rPr lang="en-US" smtClean="0"/>
              <a:t>5/8/24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22848-32D7-6D47-BB54-8DA3F9A8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4D8760-7FAD-FE40-B196-49A49EF3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84F6-C3F6-CA40-8DD9-1885DA490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9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5472-AEC0-EE4F-94EB-8998D072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4BE27-BBFC-A540-9C29-2CAC9279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E254-7896-B943-AA4B-F203E0D662DC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01683-8D6B-D049-8371-925F4EC4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8B89C-0AF2-3C4B-95D7-5AD42EAA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84F6-C3F6-CA40-8DD9-1885DA490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1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CE0B1-67C9-B444-90BA-E0B0D1DE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E254-7896-B943-AA4B-F203E0D662DC}" type="datetimeFigureOut">
              <a:rPr lang="en-US" smtClean="0"/>
              <a:t>5/8/24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66135-D45E-8747-8DB0-8B45B32A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984DA-5F4E-0249-AE34-AEA0749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84F6-C3F6-CA40-8DD9-1885DA490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4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3B57-D0A0-4D46-B129-1C255D10A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32070-3787-6F4A-A4F0-62E02D29E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A646A-985C-4940-B737-9249FC27A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F5F7-4D43-3843-B8D7-CA076B72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E254-7896-B943-AA4B-F203E0D662DC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A4873-B7C3-044B-87F9-A7E36192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66BFA-6E76-8A42-BC99-16CFB222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84F6-C3F6-CA40-8DD9-1885DA490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F0B8-74EF-B743-8B47-F905AC28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455D0-4294-914B-AD1C-E6CA545AA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A9627-8A33-2744-A94B-EB31F596C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E4F76-4BC9-634A-851E-82C10BD0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E254-7896-B943-AA4B-F203E0D662DC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3901F-2A92-AC43-9BF5-337F6FD1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883A0-2126-A04E-A72D-2CCFDA5A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84F6-C3F6-CA40-8DD9-1885DA490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6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72F90-1358-F349-B940-867C3E96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9101C-D6EF-1F43-83B8-97859F4E3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7B676-72D1-D245-8BF2-983462317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3E254-7896-B943-AA4B-F203E0D662DC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523C-0F9D-3B40-841F-2E0324D02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6E4F5-0C3C-8F44-942A-C9ED76B1B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A84F6-C3F6-CA40-8DD9-1885DA490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1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y.rotary.org/en/learning-reference/learn-topic/membershi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SA3FqVufbQ?feature=oembed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EC343-808F-1144-81AC-E5089498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is your club doing?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B91E84F-B622-4347-96CB-D4C474F55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047" b="-1"/>
          <a:stretch/>
        </p:blipFill>
        <p:spPr>
          <a:xfrm>
            <a:off x="316992" y="851510"/>
            <a:ext cx="7053626" cy="5002591"/>
          </a:xfrm>
          <a:prstGeom prst="rect">
            <a:avLst/>
          </a:prstGeom>
        </p:spPr>
      </p:pic>
      <p:sp>
        <p:nvSpPr>
          <p:cNvPr id="29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5841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Hands-on top of each other">
            <a:extLst>
              <a:ext uri="{FF2B5EF4-FFF2-40B4-BE49-F238E27FC236}">
                <a16:creationId xmlns:a16="http://schemas.microsoft.com/office/drawing/2014/main" id="{EFA7A1FD-49B7-40C7-89EC-8B8B1229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3" r="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2F741-410E-F04E-B0BE-86E99309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Successful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A461C-348F-364A-BA92-3BEE90FEE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2941"/>
            <a:ext cx="3822189" cy="427402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en-US" sz="2200" dirty="0"/>
              <a:t> Have a unique club identity</a:t>
            </a:r>
          </a:p>
          <a:p>
            <a:pPr>
              <a:buFont typeface="Wingdings" pitchFamily="2" charset="2"/>
              <a:buChar char="ü"/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68479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Hands-on top of each other">
            <a:extLst>
              <a:ext uri="{FF2B5EF4-FFF2-40B4-BE49-F238E27FC236}">
                <a16:creationId xmlns:a16="http://schemas.microsoft.com/office/drawing/2014/main" id="{EFA7A1FD-49B7-40C7-89EC-8B8B1229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3" r="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2F741-410E-F04E-B0BE-86E99309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Successful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A461C-348F-364A-BA92-3BEE90FEE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2941"/>
            <a:ext cx="3822189" cy="427402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en-US" sz="2200" dirty="0"/>
              <a:t> Have a unique club identity</a:t>
            </a:r>
          </a:p>
          <a:p>
            <a:pPr>
              <a:buFont typeface="Wingdings" pitchFamily="2" charset="2"/>
              <a:buChar char="ü"/>
            </a:pPr>
            <a:endParaRPr lang="en-US" sz="500" b="1" dirty="0"/>
          </a:p>
          <a:p>
            <a:pPr>
              <a:buFont typeface="Wingdings" pitchFamily="2" charset="2"/>
              <a:buChar char="ü"/>
            </a:pPr>
            <a:r>
              <a:rPr lang="en-US" sz="2200" b="1" dirty="0">
                <a:solidFill>
                  <a:srgbClr val="0070C0"/>
                </a:solidFill>
              </a:rPr>
              <a:t> Engage their members</a:t>
            </a:r>
          </a:p>
          <a:p>
            <a:pPr>
              <a:buFont typeface="Wingdings" pitchFamily="2" charset="2"/>
              <a:buChar char="ü"/>
            </a:pPr>
            <a:endParaRPr lang="en-US" sz="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7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Hands-on top of each other">
            <a:extLst>
              <a:ext uri="{FF2B5EF4-FFF2-40B4-BE49-F238E27FC236}">
                <a16:creationId xmlns:a16="http://schemas.microsoft.com/office/drawing/2014/main" id="{EFA7A1FD-49B7-40C7-89EC-8B8B1229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3" r="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2F741-410E-F04E-B0BE-86E99309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Successful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A461C-348F-364A-BA92-3BEE90FEE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2941"/>
            <a:ext cx="3822189" cy="427402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en-US" sz="2200" dirty="0"/>
              <a:t> Have a unique club identity</a:t>
            </a:r>
          </a:p>
          <a:p>
            <a:pPr>
              <a:buFont typeface="Wingdings" pitchFamily="2" charset="2"/>
              <a:buChar char="ü"/>
            </a:pPr>
            <a:endParaRPr lang="en-US" sz="500" dirty="0"/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</a:rPr>
              <a:t> Engage their members</a:t>
            </a:r>
          </a:p>
          <a:p>
            <a:pPr>
              <a:buFont typeface="Wingdings" pitchFamily="2" charset="2"/>
              <a:buChar char="ü"/>
            </a:pPr>
            <a:endParaRPr lang="en-US" sz="5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200" b="1" dirty="0"/>
              <a:t> Have a robust, member-driven service program</a:t>
            </a:r>
          </a:p>
          <a:p>
            <a:pPr>
              <a:buFont typeface="Wingdings" pitchFamily="2" charset="2"/>
              <a:buChar char="ü"/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424508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Hands-on top of each other">
            <a:extLst>
              <a:ext uri="{FF2B5EF4-FFF2-40B4-BE49-F238E27FC236}">
                <a16:creationId xmlns:a16="http://schemas.microsoft.com/office/drawing/2014/main" id="{EFA7A1FD-49B7-40C7-89EC-8B8B1229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3" r="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2F741-410E-F04E-B0BE-86E99309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Successful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A461C-348F-364A-BA92-3BEE90FEE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2941"/>
            <a:ext cx="3822189" cy="427402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en-US" sz="2200" dirty="0"/>
              <a:t> Have a unique club identity</a:t>
            </a:r>
          </a:p>
          <a:p>
            <a:pPr>
              <a:buFont typeface="Wingdings" pitchFamily="2" charset="2"/>
              <a:buChar char="ü"/>
            </a:pPr>
            <a:endParaRPr lang="en-US" sz="500" dirty="0"/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</a:rPr>
              <a:t> Engage their members</a:t>
            </a:r>
          </a:p>
          <a:p>
            <a:pPr>
              <a:buFont typeface="Wingdings" pitchFamily="2" charset="2"/>
              <a:buChar char="ü"/>
            </a:pPr>
            <a:endParaRPr lang="en-US" sz="5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/>
              <a:t> Have a robust, member-driven service program</a:t>
            </a:r>
          </a:p>
          <a:p>
            <a:pPr>
              <a:buFont typeface="Wingdings" pitchFamily="2" charset="2"/>
              <a:buChar char="ü"/>
            </a:pPr>
            <a:endParaRPr lang="en-US" sz="500" dirty="0"/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b="1" dirty="0">
                <a:solidFill>
                  <a:srgbClr val="0070C0"/>
                </a:solidFill>
              </a:rPr>
              <a:t>Meet members’ desire </a:t>
            </a:r>
            <a:r>
              <a:rPr lang="en-US" sz="2200" b="1">
                <a:solidFill>
                  <a:srgbClr val="0070C0"/>
                </a:solidFill>
              </a:rPr>
              <a:t>to socialize </a:t>
            </a:r>
            <a:r>
              <a:rPr lang="en-US" sz="2200" b="1" dirty="0">
                <a:solidFill>
                  <a:srgbClr val="0070C0"/>
                </a:solidFill>
              </a:rPr>
              <a:t>with others</a:t>
            </a:r>
          </a:p>
          <a:p>
            <a:pPr>
              <a:buFont typeface="Wingdings" pitchFamily="2" charset="2"/>
              <a:buChar char="ü"/>
            </a:pPr>
            <a:endParaRPr lang="en-US" sz="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6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Hands-on top of each other">
            <a:extLst>
              <a:ext uri="{FF2B5EF4-FFF2-40B4-BE49-F238E27FC236}">
                <a16:creationId xmlns:a16="http://schemas.microsoft.com/office/drawing/2014/main" id="{EFA7A1FD-49B7-40C7-89EC-8B8B1229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3" r="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2F741-410E-F04E-B0BE-86E99309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Successful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A461C-348F-364A-BA92-3BEE90FEE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2941"/>
            <a:ext cx="3822189" cy="427402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en-US" sz="2200" dirty="0"/>
              <a:t> Have a unique club identity</a:t>
            </a:r>
          </a:p>
          <a:p>
            <a:pPr>
              <a:buFont typeface="Wingdings" pitchFamily="2" charset="2"/>
              <a:buChar char="ü"/>
            </a:pPr>
            <a:endParaRPr lang="en-US" sz="500" dirty="0"/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</a:rPr>
              <a:t> Engage their members</a:t>
            </a:r>
          </a:p>
          <a:p>
            <a:pPr>
              <a:buFont typeface="Wingdings" pitchFamily="2" charset="2"/>
              <a:buChar char="ü"/>
            </a:pPr>
            <a:endParaRPr lang="en-US" sz="5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/>
              <a:t> Have a robust, member-driven service program</a:t>
            </a:r>
          </a:p>
          <a:p>
            <a:pPr>
              <a:buFont typeface="Wingdings" pitchFamily="2" charset="2"/>
              <a:buChar char="ü"/>
            </a:pPr>
            <a:endParaRPr lang="en-US" sz="500" dirty="0"/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</a:rPr>
              <a:t> Meet members’ desire to social with others</a:t>
            </a:r>
          </a:p>
          <a:p>
            <a:pPr>
              <a:buFont typeface="Wingdings" pitchFamily="2" charset="2"/>
              <a:buChar char="ü"/>
            </a:pPr>
            <a:endParaRPr lang="en-US" sz="5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200" b="1" dirty="0"/>
              <a:t> Provide strong leadership</a:t>
            </a:r>
          </a:p>
          <a:p>
            <a:pPr>
              <a:buFont typeface="Wingdings" pitchFamily="2" charset="2"/>
              <a:buChar char="ü"/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050281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Hands-on top of each other">
            <a:extLst>
              <a:ext uri="{FF2B5EF4-FFF2-40B4-BE49-F238E27FC236}">
                <a16:creationId xmlns:a16="http://schemas.microsoft.com/office/drawing/2014/main" id="{EFA7A1FD-49B7-40C7-89EC-8B8B1229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3" r="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2F741-410E-F04E-B0BE-86E99309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Successful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A461C-348F-364A-BA92-3BEE90FEE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2941"/>
            <a:ext cx="3822189" cy="4274022"/>
          </a:xfrm>
        </p:spPr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en-US" sz="2200" dirty="0"/>
              <a:t> Have a unique club identity</a:t>
            </a:r>
          </a:p>
          <a:p>
            <a:pPr>
              <a:buFont typeface="Wingdings" pitchFamily="2" charset="2"/>
              <a:buChar char="ü"/>
            </a:pPr>
            <a:endParaRPr lang="en-US" sz="500" dirty="0"/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</a:rPr>
              <a:t> Engage their members</a:t>
            </a:r>
          </a:p>
          <a:p>
            <a:pPr>
              <a:buFont typeface="Wingdings" pitchFamily="2" charset="2"/>
              <a:buChar char="ü"/>
            </a:pPr>
            <a:endParaRPr lang="en-US" sz="5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/>
              <a:t> Have a robust, member-driven service program</a:t>
            </a:r>
          </a:p>
          <a:p>
            <a:pPr>
              <a:buFont typeface="Wingdings" pitchFamily="2" charset="2"/>
              <a:buChar char="ü"/>
            </a:pPr>
            <a:endParaRPr lang="en-US" sz="500" dirty="0"/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</a:rPr>
              <a:t> Meet members’ desire to social with others</a:t>
            </a:r>
          </a:p>
          <a:p>
            <a:pPr>
              <a:buFont typeface="Wingdings" pitchFamily="2" charset="2"/>
              <a:buChar char="ü"/>
            </a:pPr>
            <a:endParaRPr lang="en-US" sz="5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/>
              <a:t> Provide strong leadership</a:t>
            </a:r>
          </a:p>
          <a:p>
            <a:pPr>
              <a:buFont typeface="Wingdings" pitchFamily="2" charset="2"/>
              <a:buChar char="ü"/>
            </a:pPr>
            <a:endParaRPr lang="en-US" sz="500" dirty="0"/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b="1" dirty="0">
                <a:solidFill>
                  <a:srgbClr val="0070C0"/>
                </a:solidFill>
              </a:rPr>
              <a:t>Review their club’s health</a:t>
            </a:r>
          </a:p>
        </p:txBody>
      </p:sp>
    </p:spTree>
    <p:extLst>
      <p:ext uri="{BB962C8B-B14F-4D97-AF65-F5344CB8AC3E}">
        <p14:creationId xmlns:p14="http://schemas.microsoft.com/office/powerpoint/2010/main" val="290957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2AEA8-739C-4540-BE8F-2CCF7B7C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Your Club Membership Data Here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4532FE2-C1D3-564A-BED6-0FBEBD3264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28608"/>
              </p:ext>
            </p:extLst>
          </p:nvPr>
        </p:nvGraphicFramePr>
        <p:xfrm>
          <a:off x="1402075" y="2812729"/>
          <a:ext cx="9387852" cy="2542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4437">
                  <a:extLst>
                    <a:ext uri="{9D8B030D-6E8A-4147-A177-3AD203B41FA5}">
                      <a16:colId xmlns:a16="http://schemas.microsoft.com/office/drawing/2014/main" val="643397870"/>
                    </a:ext>
                  </a:extLst>
                </a:gridCol>
                <a:gridCol w="1284369">
                  <a:extLst>
                    <a:ext uri="{9D8B030D-6E8A-4147-A177-3AD203B41FA5}">
                      <a16:colId xmlns:a16="http://schemas.microsoft.com/office/drawing/2014/main" val="266580048"/>
                    </a:ext>
                  </a:extLst>
                </a:gridCol>
                <a:gridCol w="1284369">
                  <a:extLst>
                    <a:ext uri="{9D8B030D-6E8A-4147-A177-3AD203B41FA5}">
                      <a16:colId xmlns:a16="http://schemas.microsoft.com/office/drawing/2014/main" val="3007688662"/>
                    </a:ext>
                  </a:extLst>
                </a:gridCol>
                <a:gridCol w="1284369">
                  <a:extLst>
                    <a:ext uri="{9D8B030D-6E8A-4147-A177-3AD203B41FA5}">
                      <a16:colId xmlns:a16="http://schemas.microsoft.com/office/drawing/2014/main" val="915356402"/>
                    </a:ext>
                  </a:extLst>
                </a:gridCol>
                <a:gridCol w="1284369">
                  <a:extLst>
                    <a:ext uri="{9D8B030D-6E8A-4147-A177-3AD203B41FA5}">
                      <a16:colId xmlns:a16="http://schemas.microsoft.com/office/drawing/2014/main" val="3444437655"/>
                    </a:ext>
                  </a:extLst>
                </a:gridCol>
                <a:gridCol w="1284369">
                  <a:extLst>
                    <a:ext uri="{9D8B030D-6E8A-4147-A177-3AD203B41FA5}">
                      <a16:colId xmlns:a16="http://schemas.microsoft.com/office/drawing/2014/main" val="3450352346"/>
                    </a:ext>
                  </a:extLst>
                </a:gridCol>
                <a:gridCol w="1131570">
                  <a:extLst>
                    <a:ext uri="{9D8B030D-6E8A-4147-A177-3AD203B41FA5}">
                      <a16:colId xmlns:a16="http://schemas.microsoft.com/office/drawing/2014/main" val="271583580"/>
                    </a:ext>
                  </a:extLst>
                </a:gridCol>
              </a:tblGrid>
              <a:tr h="1132618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Club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>
                          <a:effectLst/>
                        </a:rPr>
                        <a:t>1-Jul-18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>
                          <a:effectLst/>
                        </a:rPr>
                        <a:t>1-Jul-19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>
                          <a:effectLst/>
                        </a:rPr>
                        <a:t>1-Jul-20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>
                          <a:effectLst/>
                        </a:rPr>
                        <a:t>1-Jul-21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>
                          <a:effectLst/>
                        </a:rPr>
                        <a:t>1-Jul-22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u="none" strike="noStrike">
                          <a:effectLst/>
                        </a:rPr>
                        <a:t>MGI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extLst>
                  <a:ext uri="{0D108BD9-81ED-4DB2-BD59-A6C34878D82A}">
                    <a16:rowId xmlns:a16="http://schemas.microsoft.com/office/drawing/2014/main" val="654727542"/>
                  </a:ext>
                </a:extLst>
              </a:tr>
              <a:tr h="696754">
                <a:tc>
                  <a:txBody>
                    <a:bodyPr/>
                    <a:lstStyle/>
                    <a:p>
                      <a:pPr algn="l" fontAlgn="b"/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extLst>
                  <a:ext uri="{0D108BD9-81ED-4DB2-BD59-A6C34878D82A}">
                    <a16:rowId xmlns:a16="http://schemas.microsoft.com/office/drawing/2014/main" val="9666883"/>
                  </a:ext>
                </a:extLst>
              </a:tr>
              <a:tr h="71351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900" u="none" strike="noStrike">
                          <a:effectLst/>
                        </a:rPr>
                        <a:t>33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900" u="none" strike="noStrike">
                          <a:effectLst/>
                        </a:rPr>
                        <a:t>33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900" u="none" strike="noStrike">
                          <a:effectLst/>
                        </a:rPr>
                        <a:t>37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900" u="none" strike="noStrike">
                          <a:effectLst/>
                        </a:rPr>
                        <a:t>34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900" u="none" strike="noStrike">
                          <a:effectLst/>
                        </a:rPr>
                        <a:t>37</a:t>
                      </a:r>
                      <a:endParaRPr lang="en-US" sz="3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900" u="none" strike="noStrike" dirty="0">
                          <a:effectLst/>
                        </a:rPr>
                        <a:t>12</a:t>
                      </a:r>
                      <a:endParaRPr lang="en-US" sz="39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94" marR="26194" marT="26194" marB="0" anchor="b"/>
                </a:tc>
                <a:extLst>
                  <a:ext uri="{0D108BD9-81ED-4DB2-BD59-A6C34878D82A}">
                    <a16:rowId xmlns:a16="http://schemas.microsoft.com/office/drawing/2014/main" val="3685317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22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D8DE-B31B-DD46-A67E-5681B904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Club Membership Data Here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EE54FB-29F1-614F-A978-EC17EBD094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570917"/>
              </p:ext>
            </p:extLst>
          </p:nvPr>
        </p:nvGraphicFramePr>
        <p:xfrm>
          <a:off x="341866" y="2347784"/>
          <a:ext cx="11850135" cy="1782782"/>
        </p:xfrm>
        <a:graphic>
          <a:graphicData uri="http://schemas.openxmlformats.org/drawingml/2006/table">
            <a:tbl>
              <a:tblPr/>
              <a:tblGrid>
                <a:gridCol w="1077285">
                  <a:extLst>
                    <a:ext uri="{9D8B030D-6E8A-4147-A177-3AD203B41FA5}">
                      <a16:colId xmlns:a16="http://schemas.microsoft.com/office/drawing/2014/main" val="1404674233"/>
                    </a:ext>
                  </a:extLst>
                </a:gridCol>
                <a:gridCol w="924656">
                  <a:extLst>
                    <a:ext uri="{9D8B030D-6E8A-4147-A177-3AD203B41FA5}">
                      <a16:colId xmlns:a16="http://schemas.microsoft.com/office/drawing/2014/main" val="2156736984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val="260457795"/>
                    </a:ext>
                  </a:extLst>
                </a:gridCol>
                <a:gridCol w="1172082">
                  <a:extLst>
                    <a:ext uri="{9D8B030D-6E8A-4147-A177-3AD203B41FA5}">
                      <a16:colId xmlns:a16="http://schemas.microsoft.com/office/drawing/2014/main" val="2255011392"/>
                    </a:ext>
                  </a:extLst>
                </a:gridCol>
                <a:gridCol w="1077285">
                  <a:extLst>
                    <a:ext uri="{9D8B030D-6E8A-4147-A177-3AD203B41FA5}">
                      <a16:colId xmlns:a16="http://schemas.microsoft.com/office/drawing/2014/main" val="4255726034"/>
                    </a:ext>
                  </a:extLst>
                </a:gridCol>
                <a:gridCol w="1077285">
                  <a:extLst>
                    <a:ext uri="{9D8B030D-6E8A-4147-A177-3AD203B41FA5}">
                      <a16:colId xmlns:a16="http://schemas.microsoft.com/office/drawing/2014/main" val="4184620127"/>
                    </a:ext>
                  </a:extLst>
                </a:gridCol>
                <a:gridCol w="1077285">
                  <a:extLst>
                    <a:ext uri="{9D8B030D-6E8A-4147-A177-3AD203B41FA5}">
                      <a16:colId xmlns:a16="http://schemas.microsoft.com/office/drawing/2014/main" val="3698934904"/>
                    </a:ext>
                  </a:extLst>
                </a:gridCol>
                <a:gridCol w="1077285">
                  <a:extLst>
                    <a:ext uri="{9D8B030D-6E8A-4147-A177-3AD203B41FA5}">
                      <a16:colId xmlns:a16="http://schemas.microsoft.com/office/drawing/2014/main" val="2881086362"/>
                    </a:ext>
                  </a:extLst>
                </a:gridCol>
                <a:gridCol w="1077285">
                  <a:extLst>
                    <a:ext uri="{9D8B030D-6E8A-4147-A177-3AD203B41FA5}">
                      <a16:colId xmlns:a16="http://schemas.microsoft.com/office/drawing/2014/main" val="3809696363"/>
                    </a:ext>
                  </a:extLst>
                </a:gridCol>
                <a:gridCol w="1077285">
                  <a:extLst>
                    <a:ext uri="{9D8B030D-6E8A-4147-A177-3AD203B41FA5}">
                      <a16:colId xmlns:a16="http://schemas.microsoft.com/office/drawing/2014/main" val="3412986445"/>
                    </a:ext>
                  </a:extLst>
                </a:gridCol>
                <a:gridCol w="1077285">
                  <a:extLst>
                    <a:ext uri="{9D8B030D-6E8A-4147-A177-3AD203B41FA5}">
                      <a16:colId xmlns:a16="http://schemas.microsoft.com/office/drawing/2014/main" val="3572386052"/>
                    </a:ext>
                  </a:extLst>
                </a:gridCol>
              </a:tblGrid>
              <a:tr h="1782782"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Club ID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Club Name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# of</a:t>
                      </a:r>
                      <a:b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Members</a:t>
                      </a:r>
                      <a:b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@ : 1 July</a:t>
                      </a:r>
                      <a:b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7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Terminated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5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Readmitted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Retention</a:t>
                      </a:r>
                      <a:b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5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Percentage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Admitted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5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Terminated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5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Readmitted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Retention</a:t>
                      </a:r>
                      <a:b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5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Percentage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# of</a:t>
                      </a:r>
                      <a:b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Members</a:t>
                      </a:r>
                      <a:b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@ : 30 June</a:t>
                      </a:r>
                      <a:b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5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54067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E70FAA-9BBC-B243-B600-248BD47B2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849652"/>
              </p:ext>
            </p:extLst>
          </p:nvPr>
        </p:nvGraphicFramePr>
        <p:xfrm>
          <a:off x="341866" y="4130566"/>
          <a:ext cx="11850135" cy="515574"/>
        </p:xfrm>
        <a:graphic>
          <a:graphicData uri="http://schemas.openxmlformats.org/drawingml/2006/table">
            <a:tbl>
              <a:tblPr/>
              <a:tblGrid>
                <a:gridCol w="1077285">
                  <a:extLst>
                    <a:ext uri="{9D8B030D-6E8A-4147-A177-3AD203B41FA5}">
                      <a16:colId xmlns:a16="http://schemas.microsoft.com/office/drawing/2014/main" val="2053607318"/>
                    </a:ext>
                  </a:extLst>
                </a:gridCol>
                <a:gridCol w="914146">
                  <a:extLst>
                    <a:ext uri="{9D8B030D-6E8A-4147-A177-3AD203B41FA5}">
                      <a16:colId xmlns:a16="http://schemas.microsoft.com/office/drawing/2014/main" val="1223460292"/>
                    </a:ext>
                  </a:extLst>
                </a:gridCol>
                <a:gridCol w="1103586">
                  <a:extLst>
                    <a:ext uri="{9D8B030D-6E8A-4147-A177-3AD203B41FA5}">
                      <a16:colId xmlns:a16="http://schemas.microsoft.com/office/drawing/2014/main" val="2439841338"/>
                    </a:ext>
                  </a:extLst>
                </a:gridCol>
                <a:gridCol w="1214123">
                  <a:extLst>
                    <a:ext uri="{9D8B030D-6E8A-4147-A177-3AD203B41FA5}">
                      <a16:colId xmlns:a16="http://schemas.microsoft.com/office/drawing/2014/main" val="859615328"/>
                    </a:ext>
                  </a:extLst>
                </a:gridCol>
                <a:gridCol w="1077285">
                  <a:extLst>
                    <a:ext uri="{9D8B030D-6E8A-4147-A177-3AD203B41FA5}">
                      <a16:colId xmlns:a16="http://schemas.microsoft.com/office/drawing/2014/main" val="459423336"/>
                    </a:ext>
                  </a:extLst>
                </a:gridCol>
                <a:gridCol w="1077285">
                  <a:extLst>
                    <a:ext uri="{9D8B030D-6E8A-4147-A177-3AD203B41FA5}">
                      <a16:colId xmlns:a16="http://schemas.microsoft.com/office/drawing/2014/main" val="400537569"/>
                    </a:ext>
                  </a:extLst>
                </a:gridCol>
                <a:gridCol w="1077285">
                  <a:extLst>
                    <a:ext uri="{9D8B030D-6E8A-4147-A177-3AD203B41FA5}">
                      <a16:colId xmlns:a16="http://schemas.microsoft.com/office/drawing/2014/main" val="4253229091"/>
                    </a:ext>
                  </a:extLst>
                </a:gridCol>
                <a:gridCol w="1077285">
                  <a:extLst>
                    <a:ext uri="{9D8B030D-6E8A-4147-A177-3AD203B41FA5}">
                      <a16:colId xmlns:a16="http://schemas.microsoft.com/office/drawing/2014/main" val="2247644376"/>
                    </a:ext>
                  </a:extLst>
                </a:gridCol>
                <a:gridCol w="1077285">
                  <a:extLst>
                    <a:ext uri="{9D8B030D-6E8A-4147-A177-3AD203B41FA5}">
                      <a16:colId xmlns:a16="http://schemas.microsoft.com/office/drawing/2014/main" val="1918456456"/>
                    </a:ext>
                  </a:extLst>
                </a:gridCol>
                <a:gridCol w="1077285">
                  <a:extLst>
                    <a:ext uri="{9D8B030D-6E8A-4147-A177-3AD203B41FA5}">
                      <a16:colId xmlns:a16="http://schemas.microsoft.com/office/drawing/2014/main" val="1034222818"/>
                    </a:ext>
                  </a:extLst>
                </a:gridCol>
                <a:gridCol w="1077285">
                  <a:extLst>
                    <a:ext uri="{9D8B030D-6E8A-4147-A177-3AD203B41FA5}">
                      <a16:colId xmlns:a16="http://schemas.microsoft.com/office/drawing/2014/main" val="3977823556"/>
                    </a:ext>
                  </a:extLst>
                </a:gridCol>
              </a:tblGrid>
              <a:tr h="515574"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(4)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87.88%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9901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9B95D0-01E4-644A-9689-4A9D27E32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511964"/>
              </p:ext>
            </p:extLst>
          </p:nvPr>
        </p:nvGraphicFramePr>
        <p:xfrm>
          <a:off x="341866" y="1690688"/>
          <a:ext cx="11850134" cy="657096"/>
        </p:xfrm>
        <a:graphic>
          <a:graphicData uri="http://schemas.openxmlformats.org/drawingml/2006/table">
            <a:tbl>
              <a:tblPr/>
              <a:tblGrid>
                <a:gridCol w="3555040">
                  <a:extLst>
                    <a:ext uri="{9D8B030D-6E8A-4147-A177-3AD203B41FA5}">
                      <a16:colId xmlns:a16="http://schemas.microsoft.com/office/drawing/2014/main" val="3917367747"/>
                    </a:ext>
                  </a:extLst>
                </a:gridCol>
                <a:gridCol w="2945328">
                  <a:extLst>
                    <a:ext uri="{9D8B030D-6E8A-4147-A177-3AD203B41FA5}">
                      <a16:colId xmlns:a16="http://schemas.microsoft.com/office/drawing/2014/main" val="1891385735"/>
                    </a:ext>
                  </a:extLst>
                </a:gridCol>
                <a:gridCol w="5349766">
                  <a:extLst>
                    <a:ext uri="{9D8B030D-6E8A-4147-A177-3AD203B41FA5}">
                      <a16:colId xmlns:a16="http://schemas.microsoft.com/office/drawing/2014/main" val="2066297345"/>
                    </a:ext>
                  </a:extLst>
                </a:gridCol>
              </a:tblGrid>
              <a:tr h="657096">
                <a:tc>
                  <a:txBody>
                    <a:bodyPr/>
                    <a:lstStyle/>
                    <a:p>
                      <a:pPr algn="ctr" fontAlgn="auto"/>
                      <a:r>
                        <a:rPr lang="en-US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District ID: 5160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Existing Members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New Members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5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17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760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jigsaw puzzle and one final piece being added">
            <a:extLst>
              <a:ext uri="{FF2B5EF4-FFF2-40B4-BE49-F238E27FC236}">
                <a16:creationId xmlns:a16="http://schemas.microsoft.com/office/drawing/2014/main" id="{1BAD46B9-FEED-0558-75CF-1C3A2BD02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68930-19B4-E24E-9D4D-03D8EE03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How Does Your Club 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576AC-A461-9044-8D95-D47A37D20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Jigsaw: Rotary Club Health Check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2000" dirty="0"/>
              <a:t>Your Club Experience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Service &amp; Socials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Members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Image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Business and Operation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973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6703E-51EA-D042-9E47-98F07EFD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Your Club Experience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1F739B-2912-2AAA-88C4-DAC94174C2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99860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123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47203-0E73-924C-B485-972FEC0DA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872" y="982272"/>
            <a:ext cx="3388419" cy="4560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3E7A9-C015-A840-B769-E8F3384C3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1862" y="1719618"/>
            <a:ext cx="5948831" cy="43346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EFFFF"/>
                </a:solidFill>
              </a:rPr>
              <a:t>Rotary International Goals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EFFFF"/>
                </a:solidFill>
              </a:rPr>
              <a:t>RI Membership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EFFFF"/>
                </a:solidFill>
              </a:rPr>
              <a:t>Successful Clubs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EFFFF"/>
                </a:solidFill>
              </a:rPr>
              <a:t>RC of Your Club Name Here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EFFFF"/>
                </a:solidFill>
              </a:rPr>
              <a:t>RI Resources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57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C7804-44E7-0144-B435-D7FD22F0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Service &amp; Socials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C565D2-C2F0-DAA3-C5DD-568EC41583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16110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128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CD8DB-4F06-464E-8A31-4493F9C7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Members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F501A8-F298-7081-59B1-C5A2D39103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23303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444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19C2B-8F10-E344-9C4D-3B02E5648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Image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B0BCEB-CE0C-3CC4-3DF0-691C0527E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84132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2954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FEBF5-2CD0-5243-AB87-F00AB3AB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Business &amp; Operations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523ECF-D3A2-4278-F711-87A5ED31B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70795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7611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A290-440D-7547-89FB-3C079F61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International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62A0C-4610-5644-9DA5-45867143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My.rotary.org</a:t>
            </a:r>
            <a:endParaRPr lang="en-US" dirty="0"/>
          </a:p>
          <a:p>
            <a:pPr lvl="1"/>
            <a:r>
              <a:rPr lang="en-US" dirty="0"/>
              <a:t>Learning &amp; Reference</a:t>
            </a:r>
          </a:p>
          <a:p>
            <a:pPr lvl="2"/>
            <a:r>
              <a:rPr lang="en-US" dirty="0"/>
              <a:t>Membership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>
                <a:hlinkClick r:id="rId3"/>
              </a:rPr>
              <a:t>https://my.rotary.org/en/learning-reference/learn-topic/membership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85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8930-19B4-E24E-9D4D-03D8EE03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576AC-A461-9044-8D95-D47A37D20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7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E22C8-D178-604C-836B-A7A9C42B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721" y="215420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 Strategic Goals</a:t>
            </a:r>
          </a:p>
        </p:txBody>
      </p:sp>
      <p:pic>
        <p:nvPicPr>
          <p:cNvPr id="4" name="Content Placeholder 4" descr="Chart, treemap chart&#10;&#10;Description automatically generated">
            <a:extLst>
              <a:ext uri="{FF2B5EF4-FFF2-40B4-BE49-F238E27FC236}">
                <a16:creationId xmlns:a16="http://schemas.microsoft.com/office/drawing/2014/main" id="{B44F3500-30D8-BF4F-80B2-CFC22443B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8337" y="1333822"/>
            <a:ext cx="6780700" cy="38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7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99"/>
          <a:stretch/>
        </p:blipFill>
        <p:spPr bwMode="auto">
          <a:xfrm>
            <a:off x="-352925" y="-1531186"/>
            <a:ext cx="12544925" cy="845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352924" y="-852616"/>
            <a:ext cx="12697324" cy="7779889"/>
          </a:xfrm>
          <a:prstGeom prst="rect">
            <a:avLst/>
          </a:prstGeom>
          <a:solidFill>
            <a:srgbClr val="5858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28656" y="403431"/>
          <a:ext cx="10581762" cy="6135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8811">
                  <a:extLst>
                    <a:ext uri="{9D8B030D-6E8A-4147-A177-3AD203B41FA5}">
                      <a16:colId xmlns:a16="http://schemas.microsoft.com/office/drawing/2014/main" val="185545318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1617194356"/>
                    </a:ext>
                  </a:extLst>
                </a:gridCol>
                <a:gridCol w="1930951">
                  <a:extLst>
                    <a:ext uri="{9D8B030D-6E8A-4147-A177-3AD203B41FA5}">
                      <a16:colId xmlns:a16="http://schemas.microsoft.com/office/drawing/2014/main" val="3121518186"/>
                    </a:ext>
                  </a:extLst>
                </a:gridCol>
              </a:tblGrid>
              <a:tr h="1052062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17458F"/>
                          </a:solidFill>
                          <a:latin typeface="Arial Narrow" panose="020B0606020202030204" pitchFamily="34" charset="0"/>
                        </a:rPr>
                        <a:t>REGION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7458F"/>
                          </a:solidFill>
                          <a:latin typeface="Arial Narrow" panose="020B0606020202030204" pitchFamily="34" charset="0"/>
                        </a:rPr>
                        <a:t>PORTION</a:t>
                      </a:r>
                      <a:r>
                        <a:rPr lang="en-US" sz="2800" b="1" baseline="0" dirty="0">
                          <a:solidFill>
                            <a:srgbClr val="17458F"/>
                          </a:solidFill>
                          <a:latin typeface="Arial Narrow" panose="020B0606020202030204" pitchFamily="34" charset="0"/>
                        </a:rPr>
                        <a:t> OF ROTARY CLUB MEMBERS</a:t>
                      </a:r>
                      <a:endParaRPr lang="en-US" sz="2800" b="1" dirty="0">
                        <a:solidFill>
                          <a:srgbClr val="17458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7458F"/>
                          </a:solidFill>
                          <a:latin typeface="Arial Narrow" panose="020B0606020202030204" pitchFamily="34" charset="0"/>
                        </a:rPr>
                        <a:t>CHANGE</a:t>
                      </a:r>
                      <a:r>
                        <a:rPr lang="en-US" sz="2800" b="1" baseline="0" dirty="0">
                          <a:solidFill>
                            <a:srgbClr val="17458F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br>
                        <a:rPr lang="en-US" sz="2800" b="1" baseline="0" dirty="0">
                          <a:solidFill>
                            <a:srgbClr val="17458F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US" sz="2800" b="1" dirty="0">
                          <a:solidFill>
                            <a:srgbClr val="17458F"/>
                          </a:solidFill>
                          <a:latin typeface="Arial Narrow" panose="020B0606020202030204" pitchFamily="34" charset="0"/>
                        </a:rPr>
                        <a:t>SINCE 2011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70055656"/>
                  </a:ext>
                </a:extLst>
              </a:tr>
              <a:tr h="742497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+26%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390881"/>
                  </a:ext>
                </a:extLst>
              </a:tr>
              <a:tr h="77365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U.S., Canada,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&amp; Caribbean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−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016065"/>
                  </a:ext>
                </a:extLst>
              </a:tr>
              <a:tr h="904733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Europe, Africa,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&amp; the Middle East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−3%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085634"/>
                  </a:ext>
                </a:extLst>
              </a:tr>
              <a:tr h="729395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Latin America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−8%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034532"/>
                  </a:ext>
                </a:extLst>
              </a:tr>
              <a:tr h="804347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Great Britain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&amp; Ireland (RIBI)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−30%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216550"/>
                  </a:ext>
                </a:extLst>
              </a:tr>
              <a:tr h="1128503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Australia, New Zealand, &amp; the Pacific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Islands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−25%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84478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1525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097" y="0"/>
            <a:ext cx="5358384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36" y="0"/>
            <a:ext cx="7965347" cy="69456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56242" y="5514891"/>
            <a:ext cx="3652047" cy="1078473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>
              <a:solidFill>
                <a:srgbClr val="01B4E7"/>
              </a:solidFill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97880" y="613611"/>
            <a:ext cx="7909520" cy="191610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ROTARY CLUB Member </a:t>
            </a:r>
          </a:p>
          <a:p>
            <a:pPr>
              <a:spcBef>
                <a:spcPts val="0"/>
              </a:spcBef>
            </a:pPr>
            <a:r>
              <a:rPr lang="en-US" dirty="0"/>
              <a:t>gains &amp; losses, 2020-21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A434ED2D-D6D8-4B5B-ADB9-DEC1605C7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24" y="5246548"/>
            <a:ext cx="3520892" cy="66404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 Narrow" panose="020B0606020202030204" pitchFamily="34" charset="0"/>
              </a:rPr>
              <a:t>−</a:t>
            </a:r>
            <a:r>
              <a:rPr lang="en-US" sz="4400" b="1" dirty="0">
                <a:latin typeface="Arial Narrow" panose="020B0606020202030204" pitchFamily="34" charset="0"/>
              </a:rPr>
              <a:t>150,000</a:t>
            </a:r>
            <a:endParaRPr lang="en-US" sz="4400" dirty="0">
              <a:latin typeface="Arial Narrow" panose="020B060602020203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AEAA8D-A958-41E4-ABA0-771F87F1F0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860" y="2790982"/>
            <a:ext cx="2915401" cy="1217965"/>
          </a:xfrm>
          <a:ln>
            <a:noFill/>
          </a:ln>
        </p:spPr>
        <p:txBody>
          <a:bodyPr anchor="ctr"/>
          <a:lstStyle/>
          <a:p>
            <a:pPr lvl="0" algn="ctr"/>
            <a:r>
              <a:rPr lang="en-US" dirty="0">
                <a:latin typeface="Arial Narrow" panose="020B0606020202030204" pitchFamily="34" charset="0"/>
              </a:rPr>
              <a:t>+138,000</a:t>
            </a:r>
            <a:endParaRPr lang="en-US" b="0" dirty="0"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7C287-A576-402A-AF07-EAA7B483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4CAEAA8D-A958-41E4-ABA0-771F87F1F04C}"/>
              </a:ext>
            </a:extLst>
          </p:cNvPr>
          <p:cNvSpPr txBox="1">
            <a:spLocks/>
          </p:cNvSpPr>
          <p:nvPr/>
        </p:nvSpPr>
        <p:spPr>
          <a:xfrm>
            <a:off x="591591" y="142194"/>
            <a:ext cx="7244309" cy="1471092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3900" dirty="0"/>
          </a:p>
        </p:txBody>
      </p:sp>
      <p:sp>
        <p:nvSpPr>
          <p:cNvPr id="16" name="Rectangle 15"/>
          <p:cNvSpPr/>
          <p:nvPr/>
        </p:nvSpPr>
        <p:spPr>
          <a:xfrm>
            <a:off x="5976576" y="5402436"/>
            <a:ext cx="3723478" cy="10163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6112226" y="5433543"/>
            <a:ext cx="3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13,000 left Rotary in their first 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5075" y="3025783"/>
            <a:ext cx="4144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Narrow" panose="020B0606020202030204" pitchFamily="34" charset="0"/>
              </a:rPr>
              <a:t>New &amp; readmitted members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9388" y="4985727"/>
            <a:ext cx="2639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Narrow" panose="020B0606020202030204" pitchFamily="34" charset="0"/>
              </a:rPr>
              <a:t>Terminated members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21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5"/>
          <a:stretch/>
        </p:blipFill>
        <p:spPr>
          <a:xfrm>
            <a:off x="-33867" y="-86637"/>
            <a:ext cx="7537182" cy="6955188"/>
          </a:xfrm>
          <a:prstGeom prst="rect">
            <a:avLst/>
          </a:prstGeom>
        </p:spPr>
      </p:pic>
      <p:sp>
        <p:nvSpPr>
          <p:cNvPr id="11" name="Title 7"/>
          <p:cNvSpPr txBox="1">
            <a:spLocks/>
          </p:cNvSpPr>
          <p:nvPr/>
        </p:nvSpPr>
        <p:spPr>
          <a:xfrm>
            <a:off x="4305300" y="-26204"/>
            <a:ext cx="7904748" cy="6884203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106514" y="234690"/>
            <a:ext cx="6696464" cy="1135062"/>
          </a:xfrm>
        </p:spPr>
        <p:txBody>
          <a:bodyPr/>
          <a:lstStyle/>
          <a:p>
            <a:r>
              <a:rPr lang="en-US" dirty="0"/>
              <a:t>WHAT MEMBERS WANT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A434ED2D-D6D8-4B5B-ADB9-DEC1605C7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4846" y="1877630"/>
            <a:ext cx="4734839" cy="10394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3600" dirty="0">
                <a:latin typeface="Arial Narrow" panose="020B0606020202030204" pitchFamily="34" charset="0"/>
                <a:cs typeface="Arial" panose="020B0604020202020204" pitchFamily="34" charset="0"/>
              </a:rPr>
              <a:t>Local community service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sz="36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sz="3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7C287-A576-402A-AF07-EAA7B48360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pic>
        <p:nvPicPr>
          <p:cNvPr id="7" name="Picture 8" descr="Picture 8"/>
          <p:cNvPicPr>
            <a:picLocks noChangeAspect="1"/>
          </p:cNvPicPr>
          <p:nvPr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006" y="5263429"/>
            <a:ext cx="902718" cy="902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Picture 10"/>
          <p:cNvPicPr>
            <a:picLocks noChangeAspect="1"/>
          </p:cNvPicPr>
          <p:nvPr/>
        </p:nvPicPr>
        <p:blipFill>
          <a:blip r:embed="rId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925" y="3449778"/>
            <a:ext cx="1149409" cy="1153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Picture 4"/>
          <p:cNvPicPr>
            <a:picLocks noChangeAspect="1"/>
          </p:cNvPicPr>
          <p:nvPr/>
        </p:nvPicPr>
        <p:blipFill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877" y="1768621"/>
            <a:ext cx="1257457" cy="125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ubtitle 22">
            <a:extLst>
              <a:ext uri="{FF2B5EF4-FFF2-40B4-BE49-F238E27FC236}">
                <a16:creationId xmlns:a16="http://schemas.microsoft.com/office/drawing/2014/main" id="{A434ED2D-D6D8-4B5B-ADB9-DEC1605C712E}"/>
              </a:ext>
            </a:extLst>
          </p:cNvPr>
          <p:cNvSpPr txBox="1">
            <a:spLocks/>
          </p:cNvSpPr>
          <p:nvPr/>
        </p:nvSpPr>
        <p:spPr>
          <a:xfrm>
            <a:off x="6724846" y="3642757"/>
            <a:ext cx="4734839" cy="713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3600" dirty="0">
                <a:latin typeface="Arial Narrow" panose="020B0606020202030204" pitchFamily="34" charset="0"/>
                <a:cs typeface="Arial" panose="020B0604020202020204" pitchFamily="34" charset="0"/>
              </a:rPr>
              <a:t>Connecting with others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sz="3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2">
            <a:extLst>
              <a:ext uri="{FF2B5EF4-FFF2-40B4-BE49-F238E27FC236}">
                <a16:creationId xmlns:a16="http://schemas.microsoft.com/office/drawing/2014/main" id="{A434ED2D-D6D8-4B5B-ADB9-DEC1605C712E}"/>
              </a:ext>
            </a:extLst>
          </p:cNvPr>
          <p:cNvSpPr txBox="1">
            <a:spLocks/>
          </p:cNvSpPr>
          <p:nvPr/>
        </p:nvSpPr>
        <p:spPr>
          <a:xfrm>
            <a:off x="6724846" y="5081670"/>
            <a:ext cx="4734839" cy="1975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3600" dirty="0">
                <a:latin typeface="Arial Narrow" panose="020B0606020202030204" pitchFamily="34" charset="0"/>
                <a:cs typeface="Arial" panose="020B0604020202020204" pitchFamily="34" charset="0"/>
              </a:rPr>
              <a:t>Professional &amp; leadership development opportunities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4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0" y="-26203"/>
            <a:ext cx="12192000" cy="688420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78" y="756707"/>
            <a:ext cx="5638799" cy="5940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FACTORS THAT INFLUENCE</a:t>
            </a:r>
            <a:r>
              <a:rPr kumimoji="0" lang="en-US" sz="36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 </a:t>
            </a:r>
            <a:br>
              <a:rPr kumimoji="0" lang="en-US" sz="36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</a:br>
            <a:r>
              <a:rPr kumimoji="0" lang="en-US" sz="36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MEMBER SATISFACTION: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600" b="1" dirty="0">
                <a:solidFill>
                  <a:srgbClr val="01B4E7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Comfort with other club members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Club’s positive impact in the community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Confidence in club leadership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Enjoying club meetings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7555" y="756707"/>
            <a:ext cx="6305088" cy="3908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FACTORS THAT INFLUENCE </a:t>
            </a:r>
            <a:b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</a:b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MEMBER RETENTION: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b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</a:br>
            <a:r>
              <a:rPr lang="en-US" sz="3600" b="1" dirty="0">
                <a:solidFill>
                  <a:srgbClr val="01B4E7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1. Comfort with other club members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2. 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Enjoying club meetings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073177" y="756708"/>
            <a:ext cx="22823" cy="5940085"/>
          </a:xfrm>
          <a:prstGeom prst="line">
            <a:avLst/>
          </a:prstGeom>
          <a:ln w="47625">
            <a:gradFill>
              <a:gsLst>
                <a:gs pos="0">
                  <a:schemeClr val="accent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61" y="4455268"/>
            <a:ext cx="2042807" cy="2042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9372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546E-EF7E-E548-9A29-3AFD4B9E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1B3AB-2FC8-A64B-BAE8-F9F520215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Have a welcoming, engaging presence and meetings</a:t>
            </a:r>
          </a:p>
        </p:txBody>
      </p:sp>
    </p:spTree>
    <p:extLst>
      <p:ext uri="{BB962C8B-B14F-4D97-AF65-F5344CB8AC3E}">
        <p14:creationId xmlns:p14="http://schemas.microsoft.com/office/powerpoint/2010/main" val="35278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Laws of Attraction #1: Breaking Bad">
            <a:hlinkClick r:id="" action="ppaction://media"/>
            <a:extLst>
              <a:ext uri="{FF2B5EF4-FFF2-40B4-BE49-F238E27FC236}">
                <a16:creationId xmlns:a16="http://schemas.microsoft.com/office/drawing/2014/main" id="{8D0E4BDF-4EDF-6840-B7B7-9CD69125E3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497" y="0"/>
            <a:ext cx="11986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3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9927</TotalTime>
  <Words>1455</Words>
  <Application>Microsoft Macintosh PowerPoint</Application>
  <PresentationFormat>Widescreen</PresentationFormat>
  <Paragraphs>225</Paragraphs>
  <Slides>25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Wingdings</vt:lpstr>
      <vt:lpstr>Office Theme</vt:lpstr>
      <vt:lpstr>How is your club doing?</vt:lpstr>
      <vt:lpstr>Agenda </vt:lpstr>
      <vt:lpstr>RI Strategic Goals</vt:lpstr>
      <vt:lpstr>PowerPoint Presentation</vt:lpstr>
      <vt:lpstr>PowerPoint Presentation</vt:lpstr>
      <vt:lpstr>PowerPoint Presentation</vt:lpstr>
      <vt:lpstr>PowerPoint Presentation</vt:lpstr>
      <vt:lpstr>Successful Clubs</vt:lpstr>
      <vt:lpstr>PowerPoint Presentation</vt:lpstr>
      <vt:lpstr>Successful Clubs</vt:lpstr>
      <vt:lpstr>Successful Clubs</vt:lpstr>
      <vt:lpstr>Successful Clubs</vt:lpstr>
      <vt:lpstr>Successful Clubs</vt:lpstr>
      <vt:lpstr>Successful Clubs</vt:lpstr>
      <vt:lpstr>Successful Clubs</vt:lpstr>
      <vt:lpstr>Your Club Membership Data Here</vt:lpstr>
      <vt:lpstr>Your Club Membership Data Here</vt:lpstr>
      <vt:lpstr>How Does Your Club Rate?</vt:lpstr>
      <vt:lpstr>Your Club Experience</vt:lpstr>
      <vt:lpstr>Service &amp; Socials</vt:lpstr>
      <vt:lpstr>Members</vt:lpstr>
      <vt:lpstr>Image</vt:lpstr>
      <vt:lpstr>Business &amp; Operations</vt:lpstr>
      <vt:lpstr>Rotary International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Crosby</dc:creator>
  <cp:lastModifiedBy>Mike Crosby</cp:lastModifiedBy>
  <cp:revision>14</cp:revision>
  <dcterms:created xsi:type="dcterms:W3CDTF">2022-07-31T22:08:04Z</dcterms:created>
  <dcterms:modified xsi:type="dcterms:W3CDTF">2024-05-08T21:18:49Z</dcterms:modified>
</cp:coreProperties>
</file>