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39"/>
  </p:notesMasterIdLst>
  <p:sldIdLst>
    <p:sldId id="256" r:id="rId2"/>
    <p:sldId id="344" r:id="rId3"/>
    <p:sldId id="262" r:id="rId4"/>
    <p:sldId id="345" r:id="rId5"/>
    <p:sldId id="346" r:id="rId6"/>
    <p:sldId id="347" r:id="rId7"/>
    <p:sldId id="257" r:id="rId8"/>
    <p:sldId id="348" r:id="rId9"/>
    <p:sldId id="349" r:id="rId10"/>
    <p:sldId id="259" r:id="rId11"/>
    <p:sldId id="340" r:id="rId12"/>
    <p:sldId id="341" r:id="rId13"/>
    <p:sldId id="364" r:id="rId14"/>
    <p:sldId id="342" r:id="rId15"/>
    <p:sldId id="365" r:id="rId16"/>
    <p:sldId id="343" r:id="rId17"/>
    <p:sldId id="366" r:id="rId18"/>
    <p:sldId id="350" r:id="rId19"/>
    <p:sldId id="351" r:id="rId20"/>
    <p:sldId id="263" r:id="rId21"/>
    <p:sldId id="359" r:id="rId22"/>
    <p:sldId id="352" r:id="rId23"/>
    <p:sldId id="354" r:id="rId24"/>
    <p:sldId id="355" r:id="rId25"/>
    <p:sldId id="356" r:id="rId26"/>
    <p:sldId id="339" r:id="rId27"/>
    <p:sldId id="266" r:id="rId28"/>
    <p:sldId id="358" r:id="rId29"/>
    <p:sldId id="367" r:id="rId30"/>
    <p:sldId id="264" r:id="rId31"/>
    <p:sldId id="360" r:id="rId32"/>
    <p:sldId id="361" r:id="rId33"/>
    <p:sldId id="362" r:id="rId34"/>
    <p:sldId id="363" r:id="rId35"/>
    <p:sldId id="368" r:id="rId36"/>
    <p:sldId id="265" r:id="rId37"/>
    <p:sldId id="35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937"/>
    <p:restoredTop sz="94672"/>
  </p:normalViewPr>
  <p:slideViewPr>
    <p:cSldViewPr snapToGrid="0">
      <p:cViewPr varScale="1">
        <p:scale>
          <a:sx n="128" d="100"/>
          <a:sy n="128" d="100"/>
        </p:scale>
        <p:origin x="200" y="296"/>
      </p:cViewPr>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04BB5C-0EBF-46CF-B71C-0A161FF64A6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C02D9B9-0C64-411A-AE59-67D67A7640FD}">
      <dgm:prSet/>
      <dgm:spPr/>
      <dgm:t>
        <a:bodyPr/>
        <a:lstStyle/>
        <a:p>
          <a:r>
            <a:rPr lang="en-US"/>
            <a:t>Individual Rotarian</a:t>
          </a:r>
        </a:p>
      </dgm:t>
    </dgm:pt>
    <dgm:pt modelId="{A8E2444E-29F9-4A76-BFC6-C294ACB5CB53}" type="parTrans" cxnId="{05A152E7-8825-4258-BFC7-E6EB0A7E669A}">
      <dgm:prSet/>
      <dgm:spPr/>
      <dgm:t>
        <a:bodyPr/>
        <a:lstStyle/>
        <a:p>
          <a:endParaRPr lang="en-US"/>
        </a:p>
      </dgm:t>
    </dgm:pt>
    <dgm:pt modelId="{D9D2A120-BA1D-473D-9587-7D41798DF4BC}" type="sibTrans" cxnId="{05A152E7-8825-4258-BFC7-E6EB0A7E669A}">
      <dgm:prSet/>
      <dgm:spPr/>
      <dgm:t>
        <a:bodyPr/>
        <a:lstStyle/>
        <a:p>
          <a:endParaRPr lang="en-US"/>
        </a:p>
      </dgm:t>
    </dgm:pt>
    <dgm:pt modelId="{2F5A68C9-8DC0-495F-ACE6-9E1288642D30}">
      <dgm:prSet/>
      <dgm:spPr/>
      <dgm:t>
        <a:bodyPr/>
        <a:lstStyle/>
        <a:p>
          <a:r>
            <a:rPr lang="en-US"/>
            <a:t>Club</a:t>
          </a:r>
        </a:p>
      </dgm:t>
    </dgm:pt>
    <dgm:pt modelId="{7ADA0B49-2A14-447B-B60A-0061313058C0}" type="parTrans" cxnId="{121B30C1-2750-4320-B485-78BA05643B3D}">
      <dgm:prSet/>
      <dgm:spPr/>
      <dgm:t>
        <a:bodyPr/>
        <a:lstStyle/>
        <a:p>
          <a:endParaRPr lang="en-US"/>
        </a:p>
      </dgm:t>
    </dgm:pt>
    <dgm:pt modelId="{A1B9CA6E-9B4D-478E-9074-0E4EA907B5B7}" type="sibTrans" cxnId="{121B30C1-2750-4320-B485-78BA05643B3D}">
      <dgm:prSet/>
      <dgm:spPr/>
      <dgm:t>
        <a:bodyPr/>
        <a:lstStyle/>
        <a:p>
          <a:endParaRPr lang="en-US"/>
        </a:p>
      </dgm:t>
    </dgm:pt>
    <dgm:pt modelId="{77A518FF-B289-4682-A320-D01B9BC91B35}">
      <dgm:prSet/>
      <dgm:spPr/>
      <dgm:t>
        <a:bodyPr/>
        <a:lstStyle/>
        <a:p>
          <a:r>
            <a:rPr lang="en-US"/>
            <a:t>Process</a:t>
          </a:r>
        </a:p>
      </dgm:t>
    </dgm:pt>
    <dgm:pt modelId="{1BE54C74-CFBB-49E5-9AB7-540A8D79007C}" type="parTrans" cxnId="{D0ACEEBF-0671-438E-B736-52E7797F65FA}">
      <dgm:prSet/>
      <dgm:spPr/>
      <dgm:t>
        <a:bodyPr/>
        <a:lstStyle/>
        <a:p>
          <a:endParaRPr lang="en-US"/>
        </a:p>
      </dgm:t>
    </dgm:pt>
    <dgm:pt modelId="{B837CF64-231F-408D-8257-A6031435DF0F}" type="sibTrans" cxnId="{D0ACEEBF-0671-438E-B736-52E7797F65FA}">
      <dgm:prSet/>
      <dgm:spPr/>
      <dgm:t>
        <a:bodyPr/>
        <a:lstStyle/>
        <a:p>
          <a:endParaRPr lang="en-US"/>
        </a:p>
      </dgm:t>
    </dgm:pt>
    <dgm:pt modelId="{AC233119-1EA7-459A-9562-C6538BCF8441}">
      <dgm:prSet/>
      <dgm:spPr/>
      <dgm:t>
        <a:bodyPr/>
        <a:lstStyle/>
        <a:p>
          <a:r>
            <a:rPr lang="en-US"/>
            <a:t>Team</a:t>
          </a:r>
        </a:p>
      </dgm:t>
    </dgm:pt>
    <dgm:pt modelId="{EFA2CC38-F93E-414E-A723-631CE89333B0}" type="parTrans" cxnId="{AB195A4A-BF43-42BD-A164-9F62B6939F91}">
      <dgm:prSet/>
      <dgm:spPr/>
      <dgm:t>
        <a:bodyPr/>
        <a:lstStyle/>
        <a:p>
          <a:endParaRPr lang="en-US"/>
        </a:p>
      </dgm:t>
    </dgm:pt>
    <dgm:pt modelId="{AB307CB6-216F-4FFF-ADC0-5C651F0DDF77}" type="sibTrans" cxnId="{AB195A4A-BF43-42BD-A164-9F62B6939F91}">
      <dgm:prSet/>
      <dgm:spPr/>
      <dgm:t>
        <a:bodyPr/>
        <a:lstStyle/>
        <a:p>
          <a:endParaRPr lang="en-US"/>
        </a:p>
      </dgm:t>
    </dgm:pt>
    <dgm:pt modelId="{33CF54C4-178F-425D-8802-63479B6ACEF8}">
      <dgm:prSet/>
      <dgm:spPr/>
      <dgm:t>
        <a:bodyPr/>
        <a:lstStyle/>
        <a:p>
          <a:r>
            <a:rPr lang="en-US"/>
            <a:t>Data</a:t>
          </a:r>
        </a:p>
      </dgm:t>
    </dgm:pt>
    <dgm:pt modelId="{38ED461A-ED76-4631-8733-C772E5484378}" type="parTrans" cxnId="{9A1025B9-4891-443B-B1C9-A8B9BA501502}">
      <dgm:prSet/>
      <dgm:spPr/>
      <dgm:t>
        <a:bodyPr/>
        <a:lstStyle/>
        <a:p>
          <a:endParaRPr lang="en-US"/>
        </a:p>
      </dgm:t>
    </dgm:pt>
    <dgm:pt modelId="{DC8B96DB-9887-4310-939C-D248E507FAFB}" type="sibTrans" cxnId="{9A1025B9-4891-443B-B1C9-A8B9BA501502}">
      <dgm:prSet/>
      <dgm:spPr/>
      <dgm:t>
        <a:bodyPr/>
        <a:lstStyle/>
        <a:p>
          <a:endParaRPr lang="en-US"/>
        </a:p>
      </dgm:t>
    </dgm:pt>
    <dgm:pt modelId="{17B4B700-1353-41CA-906F-20FD8A719F40}">
      <dgm:prSet/>
      <dgm:spPr/>
      <dgm:t>
        <a:bodyPr/>
        <a:lstStyle/>
        <a:p>
          <a:r>
            <a:rPr lang="en-US"/>
            <a:t>Activity</a:t>
          </a:r>
        </a:p>
      </dgm:t>
    </dgm:pt>
    <dgm:pt modelId="{5A1DDCFE-734A-4FC9-899F-9206B37C7EAA}" type="parTrans" cxnId="{9C323CB1-5163-413C-A29D-94A10C079B76}">
      <dgm:prSet/>
      <dgm:spPr/>
      <dgm:t>
        <a:bodyPr/>
        <a:lstStyle/>
        <a:p>
          <a:endParaRPr lang="en-US"/>
        </a:p>
      </dgm:t>
    </dgm:pt>
    <dgm:pt modelId="{BF4766D0-E7F4-4BEA-AA3A-72C8A6C9F961}" type="sibTrans" cxnId="{9C323CB1-5163-413C-A29D-94A10C079B76}">
      <dgm:prSet/>
      <dgm:spPr/>
      <dgm:t>
        <a:bodyPr/>
        <a:lstStyle/>
        <a:p>
          <a:endParaRPr lang="en-US"/>
        </a:p>
      </dgm:t>
    </dgm:pt>
    <dgm:pt modelId="{32E357B2-78A7-6F4E-90E8-4B5C5436F5AE}" type="pres">
      <dgm:prSet presAssocID="{2204BB5C-0EBF-46CF-B71C-0A161FF64A67}" presName="linear" presStyleCnt="0">
        <dgm:presLayoutVars>
          <dgm:animLvl val="lvl"/>
          <dgm:resizeHandles val="exact"/>
        </dgm:presLayoutVars>
      </dgm:prSet>
      <dgm:spPr/>
    </dgm:pt>
    <dgm:pt modelId="{614B0D3D-76AA-2E48-964F-41FCC7374275}" type="pres">
      <dgm:prSet presAssocID="{BC02D9B9-0C64-411A-AE59-67D67A7640FD}" presName="parentText" presStyleLbl="node1" presStyleIdx="0" presStyleCnt="4">
        <dgm:presLayoutVars>
          <dgm:chMax val="0"/>
          <dgm:bulletEnabled val="1"/>
        </dgm:presLayoutVars>
      </dgm:prSet>
      <dgm:spPr/>
    </dgm:pt>
    <dgm:pt modelId="{EC73111D-30D8-2C44-8F88-F1FBB8D4A331}" type="pres">
      <dgm:prSet presAssocID="{D9D2A120-BA1D-473D-9587-7D41798DF4BC}" presName="spacer" presStyleCnt="0"/>
      <dgm:spPr/>
    </dgm:pt>
    <dgm:pt modelId="{BB305BC9-6449-EC40-AB30-56D4E828CDC7}" type="pres">
      <dgm:prSet presAssocID="{2F5A68C9-8DC0-495F-ACE6-9E1288642D30}" presName="parentText" presStyleLbl="node1" presStyleIdx="1" presStyleCnt="4">
        <dgm:presLayoutVars>
          <dgm:chMax val="0"/>
          <dgm:bulletEnabled val="1"/>
        </dgm:presLayoutVars>
      </dgm:prSet>
      <dgm:spPr/>
    </dgm:pt>
    <dgm:pt modelId="{21AEFBD5-5263-514B-B975-4EA765FEA580}" type="pres">
      <dgm:prSet presAssocID="{2F5A68C9-8DC0-495F-ACE6-9E1288642D30}" presName="childText" presStyleLbl="revTx" presStyleIdx="0" presStyleCnt="1">
        <dgm:presLayoutVars>
          <dgm:bulletEnabled val="1"/>
        </dgm:presLayoutVars>
      </dgm:prSet>
      <dgm:spPr/>
    </dgm:pt>
    <dgm:pt modelId="{F9C8C444-A70F-9843-96C6-2130280B39C6}" type="pres">
      <dgm:prSet presAssocID="{33CF54C4-178F-425D-8802-63479B6ACEF8}" presName="parentText" presStyleLbl="node1" presStyleIdx="2" presStyleCnt="4">
        <dgm:presLayoutVars>
          <dgm:chMax val="0"/>
          <dgm:bulletEnabled val="1"/>
        </dgm:presLayoutVars>
      </dgm:prSet>
      <dgm:spPr/>
    </dgm:pt>
    <dgm:pt modelId="{3AAA306B-DCFF-834E-8965-545D0F14BB27}" type="pres">
      <dgm:prSet presAssocID="{DC8B96DB-9887-4310-939C-D248E507FAFB}" presName="spacer" presStyleCnt="0"/>
      <dgm:spPr/>
    </dgm:pt>
    <dgm:pt modelId="{D6C783DA-81F6-EB45-BB9C-57F4B4658658}" type="pres">
      <dgm:prSet presAssocID="{17B4B700-1353-41CA-906F-20FD8A719F40}" presName="parentText" presStyleLbl="node1" presStyleIdx="3" presStyleCnt="4">
        <dgm:presLayoutVars>
          <dgm:chMax val="0"/>
          <dgm:bulletEnabled val="1"/>
        </dgm:presLayoutVars>
      </dgm:prSet>
      <dgm:spPr/>
    </dgm:pt>
  </dgm:ptLst>
  <dgm:cxnLst>
    <dgm:cxn modelId="{6CEFA30F-CF09-4443-BD0B-7AB3763DDDDA}" type="presOf" srcId="{33CF54C4-178F-425D-8802-63479B6ACEF8}" destId="{F9C8C444-A70F-9843-96C6-2130280B39C6}" srcOrd="0" destOrd="0" presId="urn:microsoft.com/office/officeart/2005/8/layout/vList2"/>
    <dgm:cxn modelId="{61DFE83D-7D1A-B34D-BA4A-C6B80E2306DB}" type="presOf" srcId="{77A518FF-B289-4682-A320-D01B9BC91B35}" destId="{21AEFBD5-5263-514B-B975-4EA765FEA580}" srcOrd="0" destOrd="0" presId="urn:microsoft.com/office/officeart/2005/8/layout/vList2"/>
    <dgm:cxn modelId="{AB195A4A-BF43-42BD-A164-9F62B6939F91}" srcId="{2F5A68C9-8DC0-495F-ACE6-9E1288642D30}" destId="{AC233119-1EA7-459A-9562-C6538BCF8441}" srcOrd="1" destOrd="0" parTransId="{EFA2CC38-F93E-414E-A723-631CE89333B0}" sibTransId="{AB307CB6-216F-4FFF-ADC0-5C651F0DDF77}"/>
    <dgm:cxn modelId="{7618F469-9ADF-9A48-9AA7-2B7F3D903F26}" type="presOf" srcId="{17B4B700-1353-41CA-906F-20FD8A719F40}" destId="{D6C783DA-81F6-EB45-BB9C-57F4B4658658}" srcOrd="0" destOrd="0" presId="urn:microsoft.com/office/officeart/2005/8/layout/vList2"/>
    <dgm:cxn modelId="{C7C1FA7D-F895-1342-BA66-B565785F4EE8}" type="presOf" srcId="{2204BB5C-0EBF-46CF-B71C-0A161FF64A67}" destId="{32E357B2-78A7-6F4E-90E8-4B5C5436F5AE}" srcOrd="0" destOrd="0" presId="urn:microsoft.com/office/officeart/2005/8/layout/vList2"/>
    <dgm:cxn modelId="{C18D1193-5788-5C4F-882E-3637D2B036DD}" type="presOf" srcId="{2F5A68C9-8DC0-495F-ACE6-9E1288642D30}" destId="{BB305BC9-6449-EC40-AB30-56D4E828CDC7}" srcOrd="0" destOrd="0" presId="urn:microsoft.com/office/officeart/2005/8/layout/vList2"/>
    <dgm:cxn modelId="{9C323CB1-5163-413C-A29D-94A10C079B76}" srcId="{2204BB5C-0EBF-46CF-B71C-0A161FF64A67}" destId="{17B4B700-1353-41CA-906F-20FD8A719F40}" srcOrd="3" destOrd="0" parTransId="{5A1DDCFE-734A-4FC9-899F-9206B37C7EAA}" sibTransId="{BF4766D0-E7F4-4BEA-AA3A-72C8A6C9F961}"/>
    <dgm:cxn modelId="{9A1025B9-4891-443B-B1C9-A8B9BA501502}" srcId="{2204BB5C-0EBF-46CF-B71C-0A161FF64A67}" destId="{33CF54C4-178F-425D-8802-63479B6ACEF8}" srcOrd="2" destOrd="0" parTransId="{38ED461A-ED76-4631-8733-C772E5484378}" sibTransId="{DC8B96DB-9887-4310-939C-D248E507FAFB}"/>
    <dgm:cxn modelId="{D0ACEEBF-0671-438E-B736-52E7797F65FA}" srcId="{2F5A68C9-8DC0-495F-ACE6-9E1288642D30}" destId="{77A518FF-B289-4682-A320-D01B9BC91B35}" srcOrd="0" destOrd="0" parTransId="{1BE54C74-CFBB-49E5-9AB7-540A8D79007C}" sibTransId="{B837CF64-231F-408D-8257-A6031435DF0F}"/>
    <dgm:cxn modelId="{121B30C1-2750-4320-B485-78BA05643B3D}" srcId="{2204BB5C-0EBF-46CF-B71C-0A161FF64A67}" destId="{2F5A68C9-8DC0-495F-ACE6-9E1288642D30}" srcOrd="1" destOrd="0" parTransId="{7ADA0B49-2A14-447B-B60A-0061313058C0}" sibTransId="{A1B9CA6E-9B4D-478E-9074-0E4EA907B5B7}"/>
    <dgm:cxn modelId="{3A4E5FC8-D579-4C44-9A9D-68F323E45F69}" type="presOf" srcId="{AC233119-1EA7-459A-9562-C6538BCF8441}" destId="{21AEFBD5-5263-514B-B975-4EA765FEA580}" srcOrd="0" destOrd="1" presId="urn:microsoft.com/office/officeart/2005/8/layout/vList2"/>
    <dgm:cxn modelId="{65719BD3-6241-5A40-8725-F77323255321}" type="presOf" srcId="{BC02D9B9-0C64-411A-AE59-67D67A7640FD}" destId="{614B0D3D-76AA-2E48-964F-41FCC7374275}" srcOrd="0" destOrd="0" presId="urn:microsoft.com/office/officeart/2005/8/layout/vList2"/>
    <dgm:cxn modelId="{05A152E7-8825-4258-BFC7-E6EB0A7E669A}" srcId="{2204BB5C-0EBF-46CF-B71C-0A161FF64A67}" destId="{BC02D9B9-0C64-411A-AE59-67D67A7640FD}" srcOrd="0" destOrd="0" parTransId="{A8E2444E-29F9-4A76-BFC6-C294ACB5CB53}" sibTransId="{D9D2A120-BA1D-473D-9587-7D41798DF4BC}"/>
    <dgm:cxn modelId="{284E452C-B899-4C42-90FD-0305A4277A4D}" type="presParOf" srcId="{32E357B2-78A7-6F4E-90E8-4B5C5436F5AE}" destId="{614B0D3D-76AA-2E48-964F-41FCC7374275}" srcOrd="0" destOrd="0" presId="urn:microsoft.com/office/officeart/2005/8/layout/vList2"/>
    <dgm:cxn modelId="{D635D4D5-DD11-0343-91DA-15F00B8C8128}" type="presParOf" srcId="{32E357B2-78A7-6F4E-90E8-4B5C5436F5AE}" destId="{EC73111D-30D8-2C44-8F88-F1FBB8D4A331}" srcOrd="1" destOrd="0" presId="urn:microsoft.com/office/officeart/2005/8/layout/vList2"/>
    <dgm:cxn modelId="{BFB8ABAD-C287-DB4E-A49C-506D52306465}" type="presParOf" srcId="{32E357B2-78A7-6F4E-90E8-4B5C5436F5AE}" destId="{BB305BC9-6449-EC40-AB30-56D4E828CDC7}" srcOrd="2" destOrd="0" presId="urn:microsoft.com/office/officeart/2005/8/layout/vList2"/>
    <dgm:cxn modelId="{C332DD4E-34FE-2D45-A854-92284D2A7A3C}" type="presParOf" srcId="{32E357B2-78A7-6F4E-90E8-4B5C5436F5AE}" destId="{21AEFBD5-5263-514B-B975-4EA765FEA580}" srcOrd="3" destOrd="0" presId="urn:microsoft.com/office/officeart/2005/8/layout/vList2"/>
    <dgm:cxn modelId="{B03EAE23-AE9D-5B4F-B889-4D5C0C471795}" type="presParOf" srcId="{32E357B2-78A7-6F4E-90E8-4B5C5436F5AE}" destId="{F9C8C444-A70F-9843-96C6-2130280B39C6}" srcOrd="4" destOrd="0" presId="urn:microsoft.com/office/officeart/2005/8/layout/vList2"/>
    <dgm:cxn modelId="{5D8E74EE-6624-3443-BC05-442BF4FBE6E9}" type="presParOf" srcId="{32E357B2-78A7-6F4E-90E8-4B5C5436F5AE}" destId="{3AAA306B-DCFF-834E-8965-545D0F14BB27}" srcOrd="5" destOrd="0" presId="urn:microsoft.com/office/officeart/2005/8/layout/vList2"/>
    <dgm:cxn modelId="{1B02A41F-29C6-D140-AAA0-2452282E1F74}" type="presParOf" srcId="{32E357B2-78A7-6F4E-90E8-4B5C5436F5AE}" destId="{D6C783DA-81F6-EB45-BB9C-57F4B465865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3EC001-EF41-4A51-A301-BB8C62BEFC2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EF7E0B9-CC7F-4F81-A559-18E6D22DD847}">
      <dgm:prSet/>
      <dgm:spPr/>
      <dgm:t>
        <a:bodyPr/>
        <a:lstStyle/>
        <a:p>
          <a:r>
            <a:rPr lang="en-US"/>
            <a:t>RI Health Check: Membership page</a:t>
          </a:r>
        </a:p>
      </dgm:t>
    </dgm:pt>
    <dgm:pt modelId="{79ACA0D6-1169-40FB-9CE5-4A9E4295A902}" type="parTrans" cxnId="{D5D7DB11-7123-4103-81E1-498277A5AD0F}">
      <dgm:prSet/>
      <dgm:spPr/>
      <dgm:t>
        <a:bodyPr/>
        <a:lstStyle/>
        <a:p>
          <a:endParaRPr lang="en-US"/>
        </a:p>
      </dgm:t>
    </dgm:pt>
    <dgm:pt modelId="{0CA09FF8-A251-4CD3-B9E9-DA4C42A9FFBE}" type="sibTrans" cxnId="{D5D7DB11-7123-4103-81E1-498277A5AD0F}">
      <dgm:prSet/>
      <dgm:spPr/>
      <dgm:t>
        <a:bodyPr/>
        <a:lstStyle/>
        <a:p>
          <a:endParaRPr lang="en-US"/>
        </a:p>
      </dgm:t>
    </dgm:pt>
    <dgm:pt modelId="{3C362E58-D1BD-423F-84D0-A394936F3F14}">
      <dgm:prSet/>
      <dgm:spPr/>
      <dgm:t>
        <a:bodyPr/>
        <a:lstStyle/>
        <a:p>
          <a:r>
            <a:rPr lang="en-US"/>
            <a:t>Questions related to this presentation</a:t>
          </a:r>
        </a:p>
      </dgm:t>
    </dgm:pt>
    <dgm:pt modelId="{B0598934-111C-4548-9672-CBF4832E3FE1}" type="parTrans" cxnId="{97B56CF3-6C63-472C-9472-07590033BA25}">
      <dgm:prSet/>
      <dgm:spPr/>
      <dgm:t>
        <a:bodyPr/>
        <a:lstStyle/>
        <a:p>
          <a:endParaRPr lang="en-US"/>
        </a:p>
      </dgm:t>
    </dgm:pt>
    <dgm:pt modelId="{2E9376EA-3269-4D30-B107-7CC762545E1C}" type="sibTrans" cxnId="{97B56CF3-6C63-472C-9472-07590033BA25}">
      <dgm:prSet/>
      <dgm:spPr/>
      <dgm:t>
        <a:bodyPr/>
        <a:lstStyle/>
        <a:p>
          <a:endParaRPr lang="en-US"/>
        </a:p>
      </dgm:t>
    </dgm:pt>
    <dgm:pt modelId="{E584D8CE-14CF-4C03-81BF-CD5FF4E40ABE}" type="pres">
      <dgm:prSet presAssocID="{883EC001-EF41-4A51-A301-BB8C62BEFC22}" presName="root" presStyleCnt="0">
        <dgm:presLayoutVars>
          <dgm:dir/>
          <dgm:resizeHandles val="exact"/>
        </dgm:presLayoutVars>
      </dgm:prSet>
      <dgm:spPr/>
    </dgm:pt>
    <dgm:pt modelId="{C866ED39-F43A-4520-BE2E-E142B6FF8873}" type="pres">
      <dgm:prSet presAssocID="{EEF7E0B9-CC7F-4F81-A559-18E6D22DD847}" presName="compNode" presStyleCnt="0"/>
      <dgm:spPr/>
    </dgm:pt>
    <dgm:pt modelId="{B67D88A0-099E-43A0-9FAD-1010CEF2A3DC}" type="pres">
      <dgm:prSet presAssocID="{EEF7E0B9-CC7F-4F81-A559-18E6D22DD84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with Pulse"/>
        </a:ext>
      </dgm:extLst>
    </dgm:pt>
    <dgm:pt modelId="{6C901422-D44F-4A74-B9B4-11AEFB024AAD}" type="pres">
      <dgm:prSet presAssocID="{EEF7E0B9-CC7F-4F81-A559-18E6D22DD847}" presName="spaceRect" presStyleCnt="0"/>
      <dgm:spPr/>
    </dgm:pt>
    <dgm:pt modelId="{4E955F72-D518-4BD7-A593-FC4FFF559489}" type="pres">
      <dgm:prSet presAssocID="{EEF7E0B9-CC7F-4F81-A559-18E6D22DD847}" presName="textRect" presStyleLbl="revTx" presStyleIdx="0" presStyleCnt="2">
        <dgm:presLayoutVars>
          <dgm:chMax val="1"/>
          <dgm:chPref val="1"/>
        </dgm:presLayoutVars>
      </dgm:prSet>
      <dgm:spPr/>
    </dgm:pt>
    <dgm:pt modelId="{28D71BD4-A031-4ACF-9DCA-937C8D81FB28}" type="pres">
      <dgm:prSet presAssocID="{0CA09FF8-A251-4CD3-B9E9-DA4C42A9FFBE}" presName="sibTrans" presStyleCnt="0"/>
      <dgm:spPr/>
    </dgm:pt>
    <dgm:pt modelId="{4D3430D3-640B-4421-9162-C1ED1BE2AFD0}" type="pres">
      <dgm:prSet presAssocID="{3C362E58-D1BD-423F-84D0-A394936F3F14}" presName="compNode" presStyleCnt="0"/>
      <dgm:spPr/>
    </dgm:pt>
    <dgm:pt modelId="{A58AE2CC-6098-40C6-83F2-07977552F874}" type="pres">
      <dgm:prSet presAssocID="{3C362E58-D1BD-423F-84D0-A394936F3F1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B6699BBB-7989-4A82-96EB-34806743CACD}" type="pres">
      <dgm:prSet presAssocID="{3C362E58-D1BD-423F-84D0-A394936F3F14}" presName="spaceRect" presStyleCnt="0"/>
      <dgm:spPr/>
    </dgm:pt>
    <dgm:pt modelId="{B1E5BD7F-3C99-44C5-8DE0-5C1411704F5F}" type="pres">
      <dgm:prSet presAssocID="{3C362E58-D1BD-423F-84D0-A394936F3F14}" presName="textRect" presStyleLbl="revTx" presStyleIdx="1" presStyleCnt="2">
        <dgm:presLayoutVars>
          <dgm:chMax val="1"/>
          <dgm:chPref val="1"/>
        </dgm:presLayoutVars>
      </dgm:prSet>
      <dgm:spPr/>
    </dgm:pt>
  </dgm:ptLst>
  <dgm:cxnLst>
    <dgm:cxn modelId="{D5D7DB11-7123-4103-81E1-498277A5AD0F}" srcId="{883EC001-EF41-4A51-A301-BB8C62BEFC22}" destId="{EEF7E0B9-CC7F-4F81-A559-18E6D22DD847}" srcOrd="0" destOrd="0" parTransId="{79ACA0D6-1169-40FB-9CE5-4A9E4295A902}" sibTransId="{0CA09FF8-A251-4CD3-B9E9-DA4C42A9FFBE}"/>
    <dgm:cxn modelId="{7AE2D219-5A0A-414A-BA31-44963FCE7E0D}" type="presOf" srcId="{883EC001-EF41-4A51-A301-BB8C62BEFC22}" destId="{E584D8CE-14CF-4C03-81BF-CD5FF4E40ABE}" srcOrd="0" destOrd="0" presId="urn:microsoft.com/office/officeart/2018/2/layout/IconLabelList"/>
    <dgm:cxn modelId="{629FE931-C648-435F-8D66-09227AAB9A4A}" type="presOf" srcId="{3C362E58-D1BD-423F-84D0-A394936F3F14}" destId="{B1E5BD7F-3C99-44C5-8DE0-5C1411704F5F}" srcOrd="0" destOrd="0" presId="urn:microsoft.com/office/officeart/2018/2/layout/IconLabelList"/>
    <dgm:cxn modelId="{1BA72F40-183D-4E75-A667-203E68E16814}" type="presOf" srcId="{EEF7E0B9-CC7F-4F81-A559-18E6D22DD847}" destId="{4E955F72-D518-4BD7-A593-FC4FFF559489}" srcOrd="0" destOrd="0" presId="urn:microsoft.com/office/officeart/2018/2/layout/IconLabelList"/>
    <dgm:cxn modelId="{97B56CF3-6C63-472C-9472-07590033BA25}" srcId="{883EC001-EF41-4A51-A301-BB8C62BEFC22}" destId="{3C362E58-D1BD-423F-84D0-A394936F3F14}" srcOrd="1" destOrd="0" parTransId="{B0598934-111C-4548-9672-CBF4832E3FE1}" sibTransId="{2E9376EA-3269-4D30-B107-7CC762545E1C}"/>
    <dgm:cxn modelId="{1A01BADB-4A8E-4320-BC06-AEE2AEEDA2FF}" type="presParOf" srcId="{E584D8CE-14CF-4C03-81BF-CD5FF4E40ABE}" destId="{C866ED39-F43A-4520-BE2E-E142B6FF8873}" srcOrd="0" destOrd="0" presId="urn:microsoft.com/office/officeart/2018/2/layout/IconLabelList"/>
    <dgm:cxn modelId="{A7667EF1-EAA5-437F-B883-7FDACAC0E920}" type="presParOf" srcId="{C866ED39-F43A-4520-BE2E-E142B6FF8873}" destId="{B67D88A0-099E-43A0-9FAD-1010CEF2A3DC}" srcOrd="0" destOrd="0" presId="urn:microsoft.com/office/officeart/2018/2/layout/IconLabelList"/>
    <dgm:cxn modelId="{61792D71-2EB0-4264-9D29-743CC5C090C2}" type="presParOf" srcId="{C866ED39-F43A-4520-BE2E-E142B6FF8873}" destId="{6C901422-D44F-4A74-B9B4-11AEFB024AAD}" srcOrd="1" destOrd="0" presId="urn:microsoft.com/office/officeart/2018/2/layout/IconLabelList"/>
    <dgm:cxn modelId="{0B6468E6-3F0F-4BE3-89E1-8855A8EE2D29}" type="presParOf" srcId="{C866ED39-F43A-4520-BE2E-E142B6FF8873}" destId="{4E955F72-D518-4BD7-A593-FC4FFF559489}" srcOrd="2" destOrd="0" presId="urn:microsoft.com/office/officeart/2018/2/layout/IconLabelList"/>
    <dgm:cxn modelId="{BF94EF54-52F7-4701-9DBF-85BCB5A7D129}" type="presParOf" srcId="{E584D8CE-14CF-4C03-81BF-CD5FF4E40ABE}" destId="{28D71BD4-A031-4ACF-9DCA-937C8D81FB28}" srcOrd="1" destOrd="0" presId="urn:microsoft.com/office/officeart/2018/2/layout/IconLabelList"/>
    <dgm:cxn modelId="{FA320FD2-6F66-4850-A435-02E7AA6603B4}" type="presParOf" srcId="{E584D8CE-14CF-4C03-81BF-CD5FF4E40ABE}" destId="{4D3430D3-640B-4421-9162-C1ED1BE2AFD0}" srcOrd="2" destOrd="0" presId="urn:microsoft.com/office/officeart/2018/2/layout/IconLabelList"/>
    <dgm:cxn modelId="{32BD0453-7F9A-4EAB-9B4A-5DEA76690E05}" type="presParOf" srcId="{4D3430D3-640B-4421-9162-C1ED1BE2AFD0}" destId="{A58AE2CC-6098-40C6-83F2-07977552F874}" srcOrd="0" destOrd="0" presId="urn:microsoft.com/office/officeart/2018/2/layout/IconLabelList"/>
    <dgm:cxn modelId="{2169751D-1B92-4361-83DB-B1D1541F9698}" type="presParOf" srcId="{4D3430D3-640B-4421-9162-C1ED1BE2AFD0}" destId="{B6699BBB-7989-4A82-96EB-34806743CACD}" srcOrd="1" destOrd="0" presId="urn:microsoft.com/office/officeart/2018/2/layout/IconLabelList"/>
    <dgm:cxn modelId="{E9555C0E-B3C0-4139-99CA-D08DBC7897D2}" type="presParOf" srcId="{4D3430D3-640B-4421-9162-C1ED1BE2AFD0}" destId="{B1E5BD7F-3C99-44C5-8DE0-5C1411704F5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D1CCBE-6A10-473E-8A68-A8D9B1C3FAAF}" type="doc">
      <dgm:prSet loTypeId="urn:microsoft.com/office/officeart/2016/7/layout/VerticalDownArrowProcess" loCatId="process" qsTypeId="urn:microsoft.com/office/officeart/2005/8/quickstyle/simple1" qsCatId="simple" csTypeId="urn:microsoft.com/office/officeart/2005/8/colors/colorful5" csCatId="colorful"/>
      <dgm:spPr/>
      <dgm:t>
        <a:bodyPr/>
        <a:lstStyle/>
        <a:p>
          <a:endParaRPr lang="en-US"/>
        </a:p>
      </dgm:t>
    </dgm:pt>
    <dgm:pt modelId="{75235CD6-C07A-474D-A556-115759398B59}">
      <dgm:prSet/>
      <dgm:spPr/>
      <dgm:t>
        <a:bodyPr/>
        <a:lstStyle/>
        <a:p>
          <a:r>
            <a:rPr lang="en-US"/>
            <a:t>Get</a:t>
          </a:r>
        </a:p>
      </dgm:t>
    </dgm:pt>
    <dgm:pt modelId="{A795DE49-CC77-4725-ADD4-4B8D5CC0F7AD}" type="parTrans" cxnId="{99D1FCFE-67BF-44F0-918E-2E9FB32ADCCA}">
      <dgm:prSet/>
      <dgm:spPr/>
      <dgm:t>
        <a:bodyPr/>
        <a:lstStyle/>
        <a:p>
          <a:endParaRPr lang="en-US"/>
        </a:p>
      </dgm:t>
    </dgm:pt>
    <dgm:pt modelId="{D69DE40F-B74C-4DFC-84DA-7C904D09D64A}" type="sibTrans" cxnId="{99D1FCFE-67BF-44F0-918E-2E9FB32ADCCA}">
      <dgm:prSet/>
      <dgm:spPr/>
      <dgm:t>
        <a:bodyPr/>
        <a:lstStyle/>
        <a:p>
          <a:endParaRPr lang="en-US"/>
        </a:p>
      </dgm:t>
    </dgm:pt>
    <dgm:pt modelId="{256929FE-13EB-4709-9C63-DD6A14DA256E}">
      <dgm:prSet/>
      <dgm:spPr/>
      <dgm:t>
        <a:bodyPr/>
        <a:lstStyle/>
        <a:p>
          <a:r>
            <a:rPr lang="en-US"/>
            <a:t>Get into 5 groups</a:t>
          </a:r>
        </a:p>
      </dgm:t>
    </dgm:pt>
    <dgm:pt modelId="{367DD2C7-137C-4A68-8812-00586CDFDA48}" type="parTrans" cxnId="{1F911DE1-D824-411C-8779-A0A7A11DA04A}">
      <dgm:prSet/>
      <dgm:spPr/>
      <dgm:t>
        <a:bodyPr/>
        <a:lstStyle/>
        <a:p>
          <a:endParaRPr lang="en-US"/>
        </a:p>
      </dgm:t>
    </dgm:pt>
    <dgm:pt modelId="{DBA7C939-237C-4F13-BEF8-14FD5FE04699}" type="sibTrans" cxnId="{1F911DE1-D824-411C-8779-A0A7A11DA04A}">
      <dgm:prSet/>
      <dgm:spPr/>
      <dgm:t>
        <a:bodyPr/>
        <a:lstStyle/>
        <a:p>
          <a:endParaRPr lang="en-US"/>
        </a:p>
      </dgm:t>
    </dgm:pt>
    <dgm:pt modelId="{1E558B2B-A287-47E6-A0C3-7F5857AB22AB}">
      <dgm:prSet/>
      <dgm:spPr/>
      <dgm:t>
        <a:bodyPr/>
        <a:lstStyle/>
        <a:p>
          <a:r>
            <a:rPr lang="en-US"/>
            <a:t>Assign</a:t>
          </a:r>
        </a:p>
      </dgm:t>
    </dgm:pt>
    <dgm:pt modelId="{4538050D-F025-4716-A98E-5033376472D0}" type="parTrans" cxnId="{54A1FE49-149E-4262-9FCB-59492B165938}">
      <dgm:prSet/>
      <dgm:spPr/>
      <dgm:t>
        <a:bodyPr/>
        <a:lstStyle/>
        <a:p>
          <a:endParaRPr lang="en-US"/>
        </a:p>
      </dgm:t>
    </dgm:pt>
    <dgm:pt modelId="{1AB3F873-F15A-4DF9-B2A0-4438DA97DAAB}" type="sibTrans" cxnId="{54A1FE49-149E-4262-9FCB-59492B165938}">
      <dgm:prSet/>
      <dgm:spPr/>
      <dgm:t>
        <a:bodyPr/>
        <a:lstStyle/>
        <a:p>
          <a:endParaRPr lang="en-US"/>
        </a:p>
      </dgm:t>
    </dgm:pt>
    <dgm:pt modelId="{EC828A5F-C330-4226-8327-3C99BDA128EC}">
      <dgm:prSet/>
      <dgm:spPr/>
      <dgm:t>
        <a:bodyPr/>
        <a:lstStyle/>
        <a:p>
          <a:r>
            <a:rPr lang="en-US"/>
            <a:t>Assign a group recorder</a:t>
          </a:r>
        </a:p>
      </dgm:t>
    </dgm:pt>
    <dgm:pt modelId="{F3AB976F-1B65-4FC6-BC79-047EE7579C3A}" type="parTrans" cxnId="{2D89F9CF-DEEB-4E53-8D46-0BC301D52DC5}">
      <dgm:prSet/>
      <dgm:spPr/>
      <dgm:t>
        <a:bodyPr/>
        <a:lstStyle/>
        <a:p>
          <a:endParaRPr lang="en-US"/>
        </a:p>
      </dgm:t>
    </dgm:pt>
    <dgm:pt modelId="{3AE6A7AD-30B3-4956-B83C-3FB725C1585D}" type="sibTrans" cxnId="{2D89F9CF-DEEB-4E53-8D46-0BC301D52DC5}">
      <dgm:prSet/>
      <dgm:spPr/>
      <dgm:t>
        <a:bodyPr/>
        <a:lstStyle/>
        <a:p>
          <a:endParaRPr lang="en-US"/>
        </a:p>
      </dgm:t>
    </dgm:pt>
    <dgm:pt modelId="{B4A0947D-214A-4DB8-9D89-D6902D0DEDD5}">
      <dgm:prSet/>
      <dgm:spPr/>
      <dgm:t>
        <a:bodyPr/>
        <a:lstStyle/>
        <a:p>
          <a:r>
            <a:rPr lang="en-US"/>
            <a:t>Assign</a:t>
          </a:r>
        </a:p>
      </dgm:t>
    </dgm:pt>
    <dgm:pt modelId="{D1C82FF3-83B0-4248-BFC0-0D204031B8D2}" type="parTrans" cxnId="{3040D2DE-E6A4-4B80-B276-DE78D00BE122}">
      <dgm:prSet/>
      <dgm:spPr/>
      <dgm:t>
        <a:bodyPr/>
        <a:lstStyle/>
        <a:p>
          <a:endParaRPr lang="en-US"/>
        </a:p>
      </dgm:t>
    </dgm:pt>
    <dgm:pt modelId="{92F8BCFE-ECCA-4735-8886-50139E283A2F}" type="sibTrans" cxnId="{3040D2DE-E6A4-4B80-B276-DE78D00BE122}">
      <dgm:prSet/>
      <dgm:spPr/>
      <dgm:t>
        <a:bodyPr/>
        <a:lstStyle/>
        <a:p>
          <a:endParaRPr lang="en-US"/>
        </a:p>
      </dgm:t>
    </dgm:pt>
    <dgm:pt modelId="{A8C32AFD-E85E-47A6-9C68-5084EA27EE7F}">
      <dgm:prSet/>
      <dgm:spPr/>
      <dgm:t>
        <a:bodyPr/>
        <a:lstStyle/>
        <a:p>
          <a:r>
            <a:rPr lang="en-US"/>
            <a:t>Assign a group reporter</a:t>
          </a:r>
        </a:p>
      </dgm:t>
    </dgm:pt>
    <dgm:pt modelId="{BD0EE569-CC37-4F07-BEDF-14D0632FBAAF}" type="parTrans" cxnId="{B20BCFC4-0F50-4072-9B3F-F3C97822D9CA}">
      <dgm:prSet/>
      <dgm:spPr/>
      <dgm:t>
        <a:bodyPr/>
        <a:lstStyle/>
        <a:p>
          <a:endParaRPr lang="en-US"/>
        </a:p>
      </dgm:t>
    </dgm:pt>
    <dgm:pt modelId="{D736D2EB-2844-445F-A755-B0966B520222}" type="sibTrans" cxnId="{B20BCFC4-0F50-4072-9B3F-F3C97822D9CA}">
      <dgm:prSet/>
      <dgm:spPr/>
      <dgm:t>
        <a:bodyPr/>
        <a:lstStyle/>
        <a:p>
          <a:endParaRPr lang="en-US"/>
        </a:p>
      </dgm:t>
    </dgm:pt>
    <dgm:pt modelId="{3FEB2E32-CF05-43C4-95EE-3CDF4C666BCE}">
      <dgm:prSet/>
      <dgm:spPr/>
      <dgm:t>
        <a:bodyPr/>
        <a:lstStyle/>
        <a:p>
          <a:r>
            <a:rPr lang="en-US"/>
            <a:t>Assign</a:t>
          </a:r>
        </a:p>
      </dgm:t>
    </dgm:pt>
    <dgm:pt modelId="{9794BAEE-05E8-412E-8091-EF7D54B0B2FF}" type="parTrans" cxnId="{B1F28EC3-1895-4E3B-835E-55B2823D3525}">
      <dgm:prSet/>
      <dgm:spPr/>
      <dgm:t>
        <a:bodyPr/>
        <a:lstStyle/>
        <a:p>
          <a:endParaRPr lang="en-US"/>
        </a:p>
      </dgm:t>
    </dgm:pt>
    <dgm:pt modelId="{9940C0B8-C27D-4B57-B504-45D9B9F4B8E9}" type="sibTrans" cxnId="{B1F28EC3-1895-4E3B-835E-55B2823D3525}">
      <dgm:prSet/>
      <dgm:spPr/>
      <dgm:t>
        <a:bodyPr/>
        <a:lstStyle/>
        <a:p>
          <a:endParaRPr lang="en-US"/>
        </a:p>
      </dgm:t>
    </dgm:pt>
    <dgm:pt modelId="{B4589798-E40F-488C-A468-6338460602D3}">
      <dgm:prSet/>
      <dgm:spPr/>
      <dgm:t>
        <a:bodyPr/>
        <a:lstStyle/>
        <a:p>
          <a:r>
            <a:rPr lang="en-US"/>
            <a:t>Assign a group time keeper</a:t>
          </a:r>
        </a:p>
      </dgm:t>
    </dgm:pt>
    <dgm:pt modelId="{F57AA807-3488-4BA9-A460-127E5F190123}" type="parTrans" cxnId="{7506869D-FAD5-4E6B-9412-057F9E6C7899}">
      <dgm:prSet/>
      <dgm:spPr/>
      <dgm:t>
        <a:bodyPr/>
        <a:lstStyle/>
        <a:p>
          <a:endParaRPr lang="en-US"/>
        </a:p>
      </dgm:t>
    </dgm:pt>
    <dgm:pt modelId="{B52AEE03-6AE5-4457-A4B9-2579C568457C}" type="sibTrans" cxnId="{7506869D-FAD5-4E6B-9412-057F9E6C7899}">
      <dgm:prSet/>
      <dgm:spPr/>
      <dgm:t>
        <a:bodyPr/>
        <a:lstStyle/>
        <a:p>
          <a:endParaRPr lang="en-US"/>
        </a:p>
      </dgm:t>
    </dgm:pt>
    <dgm:pt modelId="{DCEBFCB7-84EE-AA4F-BE56-51304E027E5C}" type="pres">
      <dgm:prSet presAssocID="{A1D1CCBE-6A10-473E-8A68-A8D9B1C3FAAF}" presName="Name0" presStyleCnt="0">
        <dgm:presLayoutVars>
          <dgm:dir/>
          <dgm:animLvl val="lvl"/>
          <dgm:resizeHandles val="exact"/>
        </dgm:presLayoutVars>
      </dgm:prSet>
      <dgm:spPr/>
    </dgm:pt>
    <dgm:pt modelId="{01574A66-65D1-8343-90BC-4F1C478F3424}" type="pres">
      <dgm:prSet presAssocID="{3FEB2E32-CF05-43C4-95EE-3CDF4C666BCE}" presName="boxAndChildren" presStyleCnt="0"/>
      <dgm:spPr/>
    </dgm:pt>
    <dgm:pt modelId="{1A20F3F6-AD2A-6844-8267-15B854E30D87}" type="pres">
      <dgm:prSet presAssocID="{3FEB2E32-CF05-43C4-95EE-3CDF4C666BCE}" presName="parentTextBox" presStyleLbl="alignNode1" presStyleIdx="0" presStyleCnt="4"/>
      <dgm:spPr/>
    </dgm:pt>
    <dgm:pt modelId="{7A1BFA8E-9EC7-9749-B7AD-67E1D9C012C8}" type="pres">
      <dgm:prSet presAssocID="{3FEB2E32-CF05-43C4-95EE-3CDF4C666BCE}" presName="descendantBox" presStyleLbl="bgAccFollowNode1" presStyleIdx="0" presStyleCnt="4"/>
      <dgm:spPr/>
    </dgm:pt>
    <dgm:pt modelId="{351D9A83-E55B-8C4F-9F8F-BCA13FEFD43F}" type="pres">
      <dgm:prSet presAssocID="{92F8BCFE-ECCA-4735-8886-50139E283A2F}" presName="sp" presStyleCnt="0"/>
      <dgm:spPr/>
    </dgm:pt>
    <dgm:pt modelId="{01D6C112-B247-F54D-95C1-AF61F127309F}" type="pres">
      <dgm:prSet presAssocID="{B4A0947D-214A-4DB8-9D89-D6902D0DEDD5}" presName="arrowAndChildren" presStyleCnt="0"/>
      <dgm:spPr/>
    </dgm:pt>
    <dgm:pt modelId="{BE5BCE41-9991-FF46-AE1B-0B5EDDA6505C}" type="pres">
      <dgm:prSet presAssocID="{B4A0947D-214A-4DB8-9D89-D6902D0DEDD5}" presName="parentTextArrow" presStyleLbl="node1" presStyleIdx="0" presStyleCnt="0"/>
      <dgm:spPr/>
    </dgm:pt>
    <dgm:pt modelId="{32267DA9-751F-E447-96E7-5B216883AA0F}" type="pres">
      <dgm:prSet presAssocID="{B4A0947D-214A-4DB8-9D89-D6902D0DEDD5}" presName="arrow" presStyleLbl="alignNode1" presStyleIdx="1" presStyleCnt="4"/>
      <dgm:spPr/>
    </dgm:pt>
    <dgm:pt modelId="{51462EB5-7B29-6D49-859D-62A78EB62CFB}" type="pres">
      <dgm:prSet presAssocID="{B4A0947D-214A-4DB8-9D89-D6902D0DEDD5}" presName="descendantArrow" presStyleLbl="bgAccFollowNode1" presStyleIdx="1" presStyleCnt="4"/>
      <dgm:spPr/>
    </dgm:pt>
    <dgm:pt modelId="{E3F005A8-BFE3-5F48-B2FE-DAD32520E89D}" type="pres">
      <dgm:prSet presAssocID="{1AB3F873-F15A-4DF9-B2A0-4438DA97DAAB}" presName="sp" presStyleCnt="0"/>
      <dgm:spPr/>
    </dgm:pt>
    <dgm:pt modelId="{FCFE1928-64D4-5244-909F-B3A21BE52473}" type="pres">
      <dgm:prSet presAssocID="{1E558B2B-A287-47E6-A0C3-7F5857AB22AB}" presName="arrowAndChildren" presStyleCnt="0"/>
      <dgm:spPr/>
    </dgm:pt>
    <dgm:pt modelId="{EE87BCFC-4C29-D548-A938-1ED0B252025F}" type="pres">
      <dgm:prSet presAssocID="{1E558B2B-A287-47E6-A0C3-7F5857AB22AB}" presName="parentTextArrow" presStyleLbl="node1" presStyleIdx="0" presStyleCnt="0"/>
      <dgm:spPr/>
    </dgm:pt>
    <dgm:pt modelId="{675FCE4D-AEB6-0E41-8541-E4366A8191C0}" type="pres">
      <dgm:prSet presAssocID="{1E558B2B-A287-47E6-A0C3-7F5857AB22AB}" presName="arrow" presStyleLbl="alignNode1" presStyleIdx="2" presStyleCnt="4"/>
      <dgm:spPr/>
    </dgm:pt>
    <dgm:pt modelId="{10802F8B-CF6D-0647-9E21-EAE7D1F8C64C}" type="pres">
      <dgm:prSet presAssocID="{1E558B2B-A287-47E6-A0C3-7F5857AB22AB}" presName="descendantArrow" presStyleLbl="bgAccFollowNode1" presStyleIdx="2" presStyleCnt="4"/>
      <dgm:spPr/>
    </dgm:pt>
    <dgm:pt modelId="{F2880CB5-0F24-6145-9C7D-20CA35681C07}" type="pres">
      <dgm:prSet presAssocID="{D69DE40F-B74C-4DFC-84DA-7C904D09D64A}" presName="sp" presStyleCnt="0"/>
      <dgm:spPr/>
    </dgm:pt>
    <dgm:pt modelId="{63EF4816-0ECC-7A4C-9469-850DA37898EF}" type="pres">
      <dgm:prSet presAssocID="{75235CD6-C07A-474D-A556-115759398B59}" presName="arrowAndChildren" presStyleCnt="0"/>
      <dgm:spPr/>
    </dgm:pt>
    <dgm:pt modelId="{E9B35AF2-F42F-CE47-9386-D4E2C2CF646D}" type="pres">
      <dgm:prSet presAssocID="{75235CD6-C07A-474D-A556-115759398B59}" presName="parentTextArrow" presStyleLbl="node1" presStyleIdx="0" presStyleCnt="0"/>
      <dgm:spPr/>
    </dgm:pt>
    <dgm:pt modelId="{1E9C559B-220A-9D43-B09F-B711BC569D71}" type="pres">
      <dgm:prSet presAssocID="{75235CD6-C07A-474D-A556-115759398B59}" presName="arrow" presStyleLbl="alignNode1" presStyleIdx="3" presStyleCnt="4"/>
      <dgm:spPr/>
    </dgm:pt>
    <dgm:pt modelId="{71ACE5D2-FBCB-3B46-8996-F4FF9253EF4F}" type="pres">
      <dgm:prSet presAssocID="{75235CD6-C07A-474D-A556-115759398B59}" presName="descendantArrow" presStyleLbl="bgAccFollowNode1" presStyleIdx="3" presStyleCnt="4"/>
      <dgm:spPr/>
    </dgm:pt>
  </dgm:ptLst>
  <dgm:cxnLst>
    <dgm:cxn modelId="{5C087B00-2452-6541-9691-3F9F23245E66}" type="presOf" srcId="{B4589798-E40F-488C-A468-6338460602D3}" destId="{7A1BFA8E-9EC7-9749-B7AD-67E1D9C012C8}" srcOrd="0" destOrd="0" presId="urn:microsoft.com/office/officeart/2016/7/layout/VerticalDownArrowProcess"/>
    <dgm:cxn modelId="{5333A800-0525-CA4F-8E1D-D9EF7DBD895D}" type="presOf" srcId="{75235CD6-C07A-474D-A556-115759398B59}" destId="{E9B35AF2-F42F-CE47-9386-D4E2C2CF646D}" srcOrd="0" destOrd="0" presId="urn:microsoft.com/office/officeart/2016/7/layout/VerticalDownArrowProcess"/>
    <dgm:cxn modelId="{B5D73218-253B-0848-8A4C-0ACE9B98EE72}" type="presOf" srcId="{EC828A5F-C330-4226-8327-3C99BDA128EC}" destId="{10802F8B-CF6D-0647-9E21-EAE7D1F8C64C}" srcOrd="0" destOrd="0" presId="urn:microsoft.com/office/officeart/2016/7/layout/VerticalDownArrowProcess"/>
    <dgm:cxn modelId="{813C6E20-6014-6A4A-95B6-7AAFB91C2E42}" type="presOf" srcId="{3FEB2E32-CF05-43C4-95EE-3CDF4C666BCE}" destId="{1A20F3F6-AD2A-6844-8267-15B854E30D87}" srcOrd="0" destOrd="0" presId="urn:microsoft.com/office/officeart/2016/7/layout/VerticalDownArrowProcess"/>
    <dgm:cxn modelId="{586C2535-8FE9-804D-9F7E-E49B9A7DB544}" type="presOf" srcId="{A8C32AFD-E85E-47A6-9C68-5084EA27EE7F}" destId="{51462EB5-7B29-6D49-859D-62A78EB62CFB}" srcOrd="0" destOrd="0" presId="urn:microsoft.com/office/officeart/2016/7/layout/VerticalDownArrowProcess"/>
    <dgm:cxn modelId="{54A1FE49-149E-4262-9FCB-59492B165938}" srcId="{A1D1CCBE-6A10-473E-8A68-A8D9B1C3FAAF}" destId="{1E558B2B-A287-47E6-A0C3-7F5857AB22AB}" srcOrd="1" destOrd="0" parTransId="{4538050D-F025-4716-A98E-5033376472D0}" sibTransId="{1AB3F873-F15A-4DF9-B2A0-4438DA97DAAB}"/>
    <dgm:cxn modelId="{0FB5734F-DB4C-204F-8C48-C171A955C8E6}" type="presOf" srcId="{256929FE-13EB-4709-9C63-DD6A14DA256E}" destId="{71ACE5D2-FBCB-3B46-8996-F4FF9253EF4F}" srcOrd="0" destOrd="0" presId="urn:microsoft.com/office/officeart/2016/7/layout/VerticalDownArrowProcess"/>
    <dgm:cxn modelId="{67F74754-A08B-ED4C-B982-26D7712947B6}" type="presOf" srcId="{B4A0947D-214A-4DB8-9D89-D6902D0DEDD5}" destId="{BE5BCE41-9991-FF46-AE1B-0B5EDDA6505C}" srcOrd="0" destOrd="0" presId="urn:microsoft.com/office/officeart/2016/7/layout/VerticalDownArrowProcess"/>
    <dgm:cxn modelId="{57F91574-AC18-8846-8DF9-2C0A27694FFD}" type="presOf" srcId="{A1D1CCBE-6A10-473E-8A68-A8D9B1C3FAAF}" destId="{DCEBFCB7-84EE-AA4F-BE56-51304E027E5C}" srcOrd="0" destOrd="0" presId="urn:microsoft.com/office/officeart/2016/7/layout/VerticalDownArrowProcess"/>
    <dgm:cxn modelId="{B493268D-2D07-E44C-82B5-80987A3D4C5E}" type="presOf" srcId="{1E558B2B-A287-47E6-A0C3-7F5857AB22AB}" destId="{EE87BCFC-4C29-D548-A938-1ED0B252025F}" srcOrd="0" destOrd="0" presId="urn:microsoft.com/office/officeart/2016/7/layout/VerticalDownArrowProcess"/>
    <dgm:cxn modelId="{7506869D-FAD5-4E6B-9412-057F9E6C7899}" srcId="{3FEB2E32-CF05-43C4-95EE-3CDF4C666BCE}" destId="{B4589798-E40F-488C-A468-6338460602D3}" srcOrd="0" destOrd="0" parTransId="{F57AA807-3488-4BA9-A460-127E5F190123}" sibTransId="{B52AEE03-6AE5-4457-A4B9-2579C568457C}"/>
    <dgm:cxn modelId="{5393E7B2-FDBC-BD41-BA00-EEABFC88D1A7}" type="presOf" srcId="{B4A0947D-214A-4DB8-9D89-D6902D0DEDD5}" destId="{32267DA9-751F-E447-96E7-5B216883AA0F}" srcOrd="1" destOrd="0" presId="urn:microsoft.com/office/officeart/2016/7/layout/VerticalDownArrowProcess"/>
    <dgm:cxn modelId="{B1F28EC3-1895-4E3B-835E-55B2823D3525}" srcId="{A1D1CCBE-6A10-473E-8A68-A8D9B1C3FAAF}" destId="{3FEB2E32-CF05-43C4-95EE-3CDF4C666BCE}" srcOrd="3" destOrd="0" parTransId="{9794BAEE-05E8-412E-8091-EF7D54B0B2FF}" sibTransId="{9940C0B8-C27D-4B57-B504-45D9B9F4B8E9}"/>
    <dgm:cxn modelId="{B20BCFC4-0F50-4072-9B3F-F3C97822D9CA}" srcId="{B4A0947D-214A-4DB8-9D89-D6902D0DEDD5}" destId="{A8C32AFD-E85E-47A6-9C68-5084EA27EE7F}" srcOrd="0" destOrd="0" parTransId="{BD0EE569-CC37-4F07-BEDF-14D0632FBAAF}" sibTransId="{D736D2EB-2844-445F-A755-B0966B520222}"/>
    <dgm:cxn modelId="{C2D50DC8-5EBE-E546-A80B-489AF3EF23CC}" type="presOf" srcId="{1E558B2B-A287-47E6-A0C3-7F5857AB22AB}" destId="{675FCE4D-AEB6-0E41-8541-E4366A8191C0}" srcOrd="1" destOrd="0" presId="urn:microsoft.com/office/officeart/2016/7/layout/VerticalDownArrowProcess"/>
    <dgm:cxn modelId="{2D89F9CF-DEEB-4E53-8D46-0BC301D52DC5}" srcId="{1E558B2B-A287-47E6-A0C3-7F5857AB22AB}" destId="{EC828A5F-C330-4226-8327-3C99BDA128EC}" srcOrd="0" destOrd="0" parTransId="{F3AB976F-1B65-4FC6-BC79-047EE7579C3A}" sibTransId="{3AE6A7AD-30B3-4956-B83C-3FB725C1585D}"/>
    <dgm:cxn modelId="{44D6BCDD-7DBB-6649-9110-2B1A2D2DB0E0}" type="presOf" srcId="{75235CD6-C07A-474D-A556-115759398B59}" destId="{1E9C559B-220A-9D43-B09F-B711BC569D71}" srcOrd="1" destOrd="0" presId="urn:microsoft.com/office/officeart/2016/7/layout/VerticalDownArrowProcess"/>
    <dgm:cxn modelId="{3040D2DE-E6A4-4B80-B276-DE78D00BE122}" srcId="{A1D1CCBE-6A10-473E-8A68-A8D9B1C3FAAF}" destId="{B4A0947D-214A-4DB8-9D89-D6902D0DEDD5}" srcOrd="2" destOrd="0" parTransId="{D1C82FF3-83B0-4248-BFC0-0D204031B8D2}" sibTransId="{92F8BCFE-ECCA-4735-8886-50139E283A2F}"/>
    <dgm:cxn modelId="{1F911DE1-D824-411C-8779-A0A7A11DA04A}" srcId="{75235CD6-C07A-474D-A556-115759398B59}" destId="{256929FE-13EB-4709-9C63-DD6A14DA256E}" srcOrd="0" destOrd="0" parTransId="{367DD2C7-137C-4A68-8812-00586CDFDA48}" sibTransId="{DBA7C939-237C-4F13-BEF8-14FD5FE04699}"/>
    <dgm:cxn modelId="{99D1FCFE-67BF-44F0-918E-2E9FB32ADCCA}" srcId="{A1D1CCBE-6A10-473E-8A68-A8D9B1C3FAAF}" destId="{75235CD6-C07A-474D-A556-115759398B59}" srcOrd="0" destOrd="0" parTransId="{A795DE49-CC77-4725-ADD4-4B8D5CC0F7AD}" sibTransId="{D69DE40F-B74C-4DFC-84DA-7C904D09D64A}"/>
    <dgm:cxn modelId="{A8AD3296-369F-3944-B912-B062D7B69738}" type="presParOf" srcId="{DCEBFCB7-84EE-AA4F-BE56-51304E027E5C}" destId="{01574A66-65D1-8343-90BC-4F1C478F3424}" srcOrd="0" destOrd="0" presId="urn:microsoft.com/office/officeart/2016/7/layout/VerticalDownArrowProcess"/>
    <dgm:cxn modelId="{71D25BFF-CE7B-1C4E-A294-501636C6496F}" type="presParOf" srcId="{01574A66-65D1-8343-90BC-4F1C478F3424}" destId="{1A20F3F6-AD2A-6844-8267-15B854E30D87}" srcOrd="0" destOrd="0" presId="urn:microsoft.com/office/officeart/2016/7/layout/VerticalDownArrowProcess"/>
    <dgm:cxn modelId="{FB3AD7ED-8A21-3D48-8A61-7FBBAF9AF9F7}" type="presParOf" srcId="{01574A66-65D1-8343-90BC-4F1C478F3424}" destId="{7A1BFA8E-9EC7-9749-B7AD-67E1D9C012C8}" srcOrd="1" destOrd="0" presId="urn:microsoft.com/office/officeart/2016/7/layout/VerticalDownArrowProcess"/>
    <dgm:cxn modelId="{F307DD96-7DA1-4B49-A7B6-B71BB7FB8D10}" type="presParOf" srcId="{DCEBFCB7-84EE-AA4F-BE56-51304E027E5C}" destId="{351D9A83-E55B-8C4F-9F8F-BCA13FEFD43F}" srcOrd="1" destOrd="0" presId="urn:microsoft.com/office/officeart/2016/7/layout/VerticalDownArrowProcess"/>
    <dgm:cxn modelId="{5B7209DC-F442-F94E-B4A2-BF065B04123D}" type="presParOf" srcId="{DCEBFCB7-84EE-AA4F-BE56-51304E027E5C}" destId="{01D6C112-B247-F54D-95C1-AF61F127309F}" srcOrd="2" destOrd="0" presId="urn:microsoft.com/office/officeart/2016/7/layout/VerticalDownArrowProcess"/>
    <dgm:cxn modelId="{84D869D9-2FAA-F342-BFD7-6572FB61FBBE}" type="presParOf" srcId="{01D6C112-B247-F54D-95C1-AF61F127309F}" destId="{BE5BCE41-9991-FF46-AE1B-0B5EDDA6505C}" srcOrd="0" destOrd="0" presId="urn:microsoft.com/office/officeart/2016/7/layout/VerticalDownArrowProcess"/>
    <dgm:cxn modelId="{1B9630C4-E4EB-4A4B-B5E4-391044A2E68C}" type="presParOf" srcId="{01D6C112-B247-F54D-95C1-AF61F127309F}" destId="{32267DA9-751F-E447-96E7-5B216883AA0F}" srcOrd="1" destOrd="0" presId="urn:microsoft.com/office/officeart/2016/7/layout/VerticalDownArrowProcess"/>
    <dgm:cxn modelId="{461B00CF-4676-2A47-AC3C-D99B05BAA50B}" type="presParOf" srcId="{01D6C112-B247-F54D-95C1-AF61F127309F}" destId="{51462EB5-7B29-6D49-859D-62A78EB62CFB}" srcOrd="2" destOrd="0" presId="urn:microsoft.com/office/officeart/2016/7/layout/VerticalDownArrowProcess"/>
    <dgm:cxn modelId="{B67F6325-04FB-C24A-AC57-688407E5C8F3}" type="presParOf" srcId="{DCEBFCB7-84EE-AA4F-BE56-51304E027E5C}" destId="{E3F005A8-BFE3-5F48-B2FE-DAD32520E89D}" srcOrd="3" destOrd="0" presId="urn:microsoft.com/office/officeart/2016/7/layout/VerticalDownArrowProcess"/>
    <dgm:cxn modelId="{B70ADDD5-D8F8-1443-A2FF-B9B1D83ACEA8}" type="presParOf" srcId="{DCEBFCB7-84EE-AA4F-BE56-51304E027E5C}" destId="{FCFE1928-64D4-5244-909F-B3A21BE52473}" srcOrd="4" destOrd="0" presId="urn:microsoft.com/office/officeart/2016/7/layout/VerticalDownArrowProcess"/>
    <dgm:cxn modelId="{E18075D7-BEE6-CA46-A8B6-4FEE5F946224}" type="presParOf" srcId="{FCFE1928-64D4-5244-909F-B3A21BE52473}" destId="{EE87BCFC-4C29-D548-A938-1ED0B252025F}" srcOrd="0" destOrd="0" presId="urn:microsoft.com/office/officeart/2016/7/layout/VerticalDownArrowProcess"/>
    <dgm:cxn modelId="{4DB20B87-CDF4-4F42-AFE5-CFB162126291}" type="presParOf" srcId="{FCFE1928-64D4-5244-909F-B3A21BE52473}" destId="{675FCE4D-AEB6-0E41-8541-E4366A8191C0}" srcOrd="1" destOrd="0" presId="urn:microsoft.com/office/officeart/2016/7/layout/VerticalDownArrowProcess"/>
    <dgm:cxn modelId="{4252D54F-5CD0-4C40-ABC2-55E7D15734DF}" type="presParOf" srcId="{FCFE1928-64D4-5244-909F-B3A21BE52473}" destId="{10802F8B-CF6D-0647-9E21-EAE7D1F8C64C}" srcOrd="2" destOrd="0" presId="urn:microsoft.com/office/officeart/2016/7/layout/VerticalDownArrowProcess"/>
    <dgm:cxn modelId="{B2265358-9D68-0044-AD8B-F871912FBD45}" type="presParOf" srcId="{DCEBFCB7-84EE-AA4F-BE56-51304E027E5C}" destId="{F2880CB5-0F24-6145-9C7D-20CA35681C07}" srcOrd="5" destOrd="0" presId="urn:microsoft.com/office/officeart/2016/7/layout/VerticalDownArrowProcess"/>
    <dgm:cxn modelId="{E2576B36-15DB-9F4F-8241-316488C067CA}" type="presParOf" srcId="{DCEBFCB7-84EE-AA4F-BE56-51304E027E5C}" destId="{63EF4816-0ECC-7A4C-9469-850DA37898EF}" srcOrd="6" destOrd="0" presId="urn:microsoft.com/office/officeart/2016/7/layout/VerticalDownArrowProcess"/>
    <dgm:cxn modelId="{16A5AD33-1B31-B243-B2D5-FEF7623D089C}" type="presParOf" srcId="{63EF4816-0ECC-7A4C-9469-850DA37898EF}" destId="{E9B35AF2-F42F-CE47-9386-D4E2C2CF646D}" srcOrd="0" destOrd="0" presId="urn:microsoft.com/office/officeart/2016/7/layout/VerticalDownArrowProcess"/>
    <dgm:cxn modelId="{F80EFE70-9F6D-7644-AE3A-7E815F0B8A76}" type="presParOf" srcId="{63EF4816-0ECC-7A4C-9469-850DA37898EF}" destId="{1E9C559B-220A-9D43-B09F-B711BC569D71}" srcOrd="1" destOrd="0" presId="urn:microsoft.com/office/officeart/2016/7/layout/VerticalDownArrowProcess"/>
    <dgm:cxn modelId="{C466C921-0A47-B746-8B6C-7D259BE767AF}" type="presParOf" srcId="{63EF4816-0ECC-7A4C-9469-850DA37898EF}" destId="{71ACE5D2-FBCB-3B46-8996-F4FF9253EF4F}"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B0D3D-76AA-2E48-964F-41FCC7374275}">
      <dsp:nvSpPr>
        <dsp:cNvPr id="0" name=""/>
        <dsp:cNvSpPr/>
      </dsp:nvSpPr>
      <dsp:spPr>
        <a:xfrm>
          <a:off x="0" y="51533"/>
          <a:ext cx="6263640" cy="10073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Individual Rotarian</a:t>
          </a:r>
        </a:p>
      </dsp:txBody>
      <dsp:txXfrm>
        <a:off x="49176" y="100709"/>
        <a:ext cx="6165288" cy="909018"/>
      </dsp:txXfrm>
    </dsp:sp>
    <dsp:sp modelId="{BB305BC9-6449-EC40-AB30-56D4E828CDC7}">
      <dsp:nvSpPr>
        <dsp:cNvPr id="0" name=""/>
        <dsp:cNvSpPr/>
      </dsp:nvSpPr>
      <dsp:spPr>
        <a:xfrm>
          <a:off x="0" y="1179864"/>
          <a:ext cx="6263640" cy="100737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Club</a:t>
          </a:r>
        </a:p>
      </dsp:txBody>
      <dsp:txXfrm>
        <a:off x="49176" y="1229040"/>
        <a:ext cx="6165288" cy="909018"/>
      </dsp:txXfrm>
    </dsp:sp>
    <dsp:sp modelId="{21AEFBD5-5263-514B-B975-4EA765FEA580}">
      <dsp:nvSpPr>
        <dsp:cNvPr id="0" name=""/>
        <dsp:cNvSpPr/>
      </dsp:nvSpPr>
      <dsp:spPr>
        <a:xfrm>
          <a:off x="0" y="2187234"/>
          <a:ext cx="6263640"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a:t>Process</a:t>
          </a:r>
        </a:p>
        <a:p>
          <a:pPr marL="285750" lvl="1" indent="-285750" algn="l" defTabSz="1466850">
            <a:lnSpc>
              <a:spcPct val="90000"/>
            </a:lnSpc>
            <a:spcBef>
              <a:spcPct val="0"/>
            </a:spcBef>
            <a:spcAft>
              <a:spcPct val="20000"/>
            </a:spcAft>
            <a:buChar char="•"/>
          </a:pPr>
          <a:r>
            <a:rPr lang="en-US" sz="3300" kern="1200"/>
            <a:t>Team</a:t>
          </a:r>
        </a:p>
      </dsp:txBody>
      <dsp:txXfrm>
        <a:off x="0" y="2187234"/>
        <a:ext cx="6263640" cy="1130220"/>
      </dsp:txXfrm>
    </dsp:sp>
    <dsp:sp modelId="{F9C8C444-A70F-9843-96C6-2130280B39C6}">
      <dsp:nvSpPr>
        <dsp:cNvPr id="0" name=""/>
        <dsp:cNvSpPr/>
      </dsp:nvSpPr>
      <dsp:spPr>
        <a:xfrm>
          <a:off x="0" y="3317454"/>
          <a:ext cx="6263640" cy="100737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Data</a:t>
          </a:r>
        </a:p>
      </dsp:txBody>
      <dsp:txXfrm>
        <a:off x="49176" y="3366630"/>
        <a:ext cx="6165288" cy="909018"/>
      </dsp:txXfrm>
    </dsp:sp>
    <dsp:sp modelId="{D6C783DA-81F6-EB45-BB9C-57F4B4658658}">
      <dsp:nvSpPr>
        <dsp:cNvPr id="0" name=""/>
        <dsp:cNvSpPr/>
      </dsp:nvSpPr>
      <dsp:spPr>
        <a:xfrm>
          <a:off x="0" y="4445784"/>
          <a:ext cx="6263640" cy="10073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Activity</a:t>
          </a:r>
        </a:p>
      </dsp:txBody>
      <dsp:txXfrm>
        <a:off x="49176" y="4494960"/>
        <a:ext cx="6165288" cy="909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D88A0-099E-43A0-9FAD-1010CEF2A3DC}">
      <dsp:nvSpPr>
        <dsp:cNvPr id="0" name=""/>
        <dsp:cNvSpPr/>
      </dsp:nvSpPr>
      <dsp:spPr>
        <a:xfrm>
          <a:off x="1953914" y="5292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955F72-D518-4BD7-A593-FC4FFF559489}">
      <dsp:nvSpPr>
        <dsp:cNvPr id="0" name=""/>
        <dsp:cNvSpPr/>
      </dsp:nvSpPr>
      <dsp:spPr>
        <a:xfrm>
          <a:off x="765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RI Health Check: Membership page</a:t>
          </a:r>
        </a:p>
      </dsp:txBody>
      <dsp:txXfrm>
        <a:off x="765914" y="2943510"/>
        <a:ext cx="4320000" cy="720000"/>
      </dsp:txXfrm>
    </dsp:sp>
    <dsp:sp modelId="{A58AE2CC-6098-40C6-83F2-07977552F874}">
      <dsp:nvSpPr>
        <dsp:cNvPr id="0" name=""/>
        <dsp:cNvSpPr/>
      </dsp:nvSpPr>
      <dsp:spPr>
        <a:xfrm>
          <a:off x="7029914" y="5292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E5BD7F-3C99-44C5-8DE0-5C1411704F5F}">
      <dsp:nvSpPr>
        <dsp:cNvPr id="0" name=""/>
        <dsp:cNvSpPr/>
      </dsp:nvSpPr>
      <dsp:spPr>
        <a:xfrm>
          <a:off x="5841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Questions related to this presentation</a:t>
          </a:r>
        </a:p>
      </dsp:txBody>
      <dsp:txXfrm>
        <a:off x="5841914" y="2943510"/>
        <a:ext cx="432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0F3F6-AD2A-6844-8267-15B854E30D87}">
      <dsp:nvSpPr>
        <dsp:cNvPr id="0" name=""/>
        <dsp:cNvSpPr/>
      </dsp:nvSpPr>
      <dsp:spPr>
        <a:xfrm>
          <a:off x="0" y="5253990"/>
          <a:ext cx="1591978" cy="114944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256032" rIns="113221" bIns="256032" numCol="1" spcCol="1270" anchor="ctr" anchorCtr="0">
          <a:noAutofit/>
        </a:bodyPr>
        <a:lstStyle/>
        <a:p>
          <a:pPr marL="0" lvl="0" indent="0" algn="ctr" defTabSz="1600200">
            <a:lnSpc>
              <a:spcPct val="90000"/>
            </a:lnSpc>
            <a:spcBef>
              <a:spcPct val="0"/>
            </a:spcBef>
            <a:spcAft>
              <a:spcPct val="35000"/>
            </a:spcAft>
            <a:buNone/>
          </a:pPr>
          <a:r>
            <a:rPr lang="en-US" sz="3600" kern="1200"/>
            <a:t>Assign</a:t>
          </a:r>
        </a:p>
      </dsp:txBody>
      <dsp:txXfrm>
        <a:off x="0" y="5253990"/>
        <a:ext cx="1591978" cy="1149444"/>
      </dsp:txXfrm>
    </dsp:sp>
    <dsp:sp modelId="{7A1BFA8E-9EC7-9749-B7AD-67E1D9C012C8}">
      <dsp:nvSpPr>
        <dsp:cNvPr id="0" name=""/>
        <dsp:cNvSpPr/>
      </dsp:nvSpPr>
      <dsp:spPr>
        <a:xfrm>
          <a:off x="1591978" y="5253990"/>
          <a:ext cx="4775934" cy="114944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304800" rIns="96879" bIns="304800" numCol="1" spcCol="1270" anchor="ctr" anchorCtr="0">
          <a:noAutofit/>
        </a:bodyPr>
        <a:lstStyle/>
        <a:p>
          <a:pPr marL="0" lvl="0" indent="0" algn="l" defTabSz="1066800">
            <a:lnSpc>
              <a:spcPct val="90000"/>
            </a:lnSpc>
            <a:spcBef>
              <a:spcPct val="0"/>
            </a:spcBef>
            <a:spcAft>
              <a:spcPct val="35000"/>
            </a:spcAft>
            <a:buNone/>
          </a:pPr>
          <a:r>
            <a:rPr lang="en-US" sz="2400" kern="1200"/>
            <a:t>Assign a group time keeper</a:t>
          </a:r>
        </a:p>
      </dsp:txBody>
      <dsp:txXfrm>
        <a:off x="1591978" y="5253990"/>
        <a:ext cx="4775934" cy="1149444"/>
      </dsp:txXfrm>
    </dsp:sp>
    <dsp:sp modelId="{32267DA9-751F-E447-96E7-5B216883AA0F}">
      <dsp:nvSpPr>
        <dsp:cNvPr id="0" name=""/>
        <dsp:cNvSpPr/>
      </dsp:nvSpPr>
      <dsp:spPr>
        <a:xfrm rot="10800000">
          <a:off x="0" y="3503386"/>
          <a:ext cx="1591978" cy="1767845"/>
        </a:xfrm>
        <a:prstGeom prst="upArrowCallout">
          <a:avLst>
            <a:gd name="adj1" fmla="val 5000"/>
            <a:gd name="adj2" fmla="val 10000"/>
            <a:gd name="adj3" fmla="val 15000"/>
            <a:gd name="adj4" fmla="val 64977"/>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256032" rIns="113221" bIns="256032" numCol="1" spcCol="1270" anchor="ctr" anchorCtr="0">
          <a:noAutofit/>
        </a:bodyPr>
        <a:lstStyle/>
        <a:p>
          <a:pPr marL="0" lvl="0" indent="0" algn="ctr" defTabSz="1600200">
            <a:lnSpc>
              <a:spcPct val="90000"/>
            </a:lnSpc>
            <a:spcBef>
              <a:spcPct val="0"/>
            </a:spcBef>
            <a:spcAft>
              <a:spcPct val="35000"/>
            </a:spcAft>
            <a:buNone/>
          </a:pPr>
          <a:r>
            <a:rPr lang="en-US" sz="3600" kern="1200"/>
            <a:t>Assign</a:t>
          </a:r>
        </a:p>
      </dsp:txBody>
      <dsp:txXfrm rot="-10800000">
        <a:off x="0" y="3503386"/>
        <a:ext cx="1591978" cy="1149099"/>
      </dsp:txXfrm>
    </dsp:sp>
    <dsp:sp modelId="{51462EB5-7B29-6D49-859D-62A78EB62CFB}">
      <dsp:nvSpPr>
        <dsp:cNvPr id="0" name=""/>
        <dsp:cNvSpPr/>
      </dsp:nvSpPr>
      <dsp:spPr>
        <a:xfrm>
          <a:off x="1591978" y="3503386"/>
          <a:ext cx="4775934" cy="1149099"/>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304800" rIns="96879" bIns="304800" numCol="1" spcCol="1270" anchor="ctr" anchorCtr="0">
          <a:noAutofit/>
        </a:bodyPr>
        <a:lstStyle/>
        <a:p>
          <a:pPr marL="0" lvl="0" indent="0" algn="l" defTabSz="1066800">
            <a:lnSpc>
              <a:spcPct val="90000"/>
            </a:lnSpc>
            <a:spcBef>
              <a:spcPct val="0"/>
            </a:spcBef>
            <a:spcAft>
              <a:spcPct val="35000"/>
            </a:spcAft>
            <a:buNone/>
          </a:pPr>
          <a:r>
            <a:rPr lang="en-US" sz="2400" kern="1200"/>
            <a:t>Assign a group reporter</a:t>
          </a:r>
        </a:p>
      </dsp:txBody>
      <dsp:txXfrm>
        <a:off x="1591978" y="3503386"/>
        <a:ext cx="4775934" cy="1149099"/>
      </dsp:txXfrm>
    </dsp:sp>
    <dsp:sp modelId="{675FCE4D-AEB6-0E41-8541-E4366A8191C0}">
      <dsp:nvSpPr>
        <dsp:cNvPr id="0" name=""/>
        <dsp:cNvSpPr/>
      </dsp:nvSpPr>
      <dsp:spPr>
        <a:xfrm rot="10800000">
          <a:off x="0" y="1752781"/>
          <a:ext cx="1591978" cy="1767845"/>
        </a:xfrm>
        <a:prstGeom prst="upArrowCallout">
          <a:avLst>
            <a:gd name="adj1" fmla="val 5000"/>
            <a:gd name="adj2" fmla="val 10000"/>
            <a:gd name="adj3" fmla="val 15000"/>
            <a:gd name="adj4" fmla="val 64977"/>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256032" rIns="113221" bIns="256032" numCol="1" spcCol="1270" anchor="ctr" anchorCtr="0">
          <a:noAutofit/>
        </a:bodyPr>
        <a:lstStyle/>
        <a:p>
          <a:pPr marL="0" lvl="0" indent="0" algn="ctr" defTabSz="1600200">
            <a:lnSpc>
              <a:spcPct val="90000"/>
            </a:lnSpc>
            <a:spcBef>
              <a:spcPct val="0"/>
            </a:spcBef>
            <a:spcAft>
              <a:spcPct val="35000"/>
            </a:spcAft>
            <a:buNone/>
          </a:pPr>
          <a:r>
            <a:rPr lang="en-US" sz="3600" kern="1200"/>
            <a:t>Assign</a:t>
          </a:r>
        </a:p>
      </dsp:txBody>
      <dsp:txXfrm rot="-10800000">
        <a:off x="0" y="1752781"/>
        <a:ext cx="1591978" cy="1149099"/>
      </dsp:txXfrm>
    </dsp:sp>
    <dsp:sp modelId="{10802F8B-CF6D-0647-9E21-EAE7D1F8C64C}">
      <dsp:nvSpPr>
        <dsp:cNvPr id="0" name=""/>
        <dsp:cNvSpPr/>
      </dsp:nvSpPr>
      <dsp:spPr>
        <a:xfrm>
          <a:off x="1591978" y="1752781"/>
          <a:ext cx="4775934" cy="1149099"/>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304800" rIns="96879" bIns="304800" numCol="1" spcCol="1270" anchor="ctr" anchorCtr="0">
          <a:noAutofit/>
        </a:bodyPr>
        <a:lstStyle/>
        <a:p>
          <a:pPr marL="0" lvl="0" indent="0" algn="l" defTabSz="1066800">
            <a:lnSpc>
              <a:spcPct val="90000"/>
            </a:lnSpc>
            <a:spcBef>
              <a:spcPct val="0"/>
            </a:spcBef>
            <a:spcAft>
              <a:spcPct val="35000"/>
            </a:spcAft>
            <a:buNone/>
          </a:pPr>
          <a:r>
            <a:rPr lang="en-US" sz="2400" kern="1200"/>
            <a:t>Assign a group recorder</a:t>
          </a:r>
        </a:p>
      </dsp:txBody>
      <dsp:txXfrm>
        <a:off x="1591978" y="1752781"/>
        <a:ext cx="4775934" cy="1149099"/>
      </dsp:txXfrm>
    </dsp:sp>
    <dsp:sp modelId="{1E9C559B-220A-9D43-B09F-B711BC569D71}">
      <dsp:nvSpPr>
        <dsp:cNvPr id="0" name=""/>
        <dsp:cNvSpPr/>
      </dsp:nvSpPr>
      <dsp:spPr>
        <a:xfrm rot="10800000">
          <a:off x="0" y="2177"/>
          <a:ext cx="1591978" cy="1767845"/>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256032" rIns="113221" bIns="256032" numCol="1" spcCol="1270" anchor="ctr" anchorCtr="0">
          <a:noAutofit/>
        </a:bodyPr>
        <a:lstStyle/>
        <a:p>
          <a:pPr marL="0" lvl="0" indent="0" algn="ctr" defTabSz="1600200">
            <a:lnSpc>
              <a:spcPct val="90000"/>
            </a:lnSpc>
            <a:spcBef>
              <a:spcPct val="0"/>
            </a:spcBef>
            <a:spcAft>
              <a:spcPct val="35000"/>
            </a:spcAft>
            <a:buNone/>
          </a:pPr>
          <a:r>
            <a:rPr lang="en-US" sz="3600" kern="1200"/>
            <a:t>Get</a:t>
          </a:r>
        </a:p>
      </dsp:txBody>
      <dsp:txXfrm rot="-10800000">
        <a:off x="0" y="2177"/>
        <a:ext cx="1591978" cy="1149099"/>
      </dsp:txXfrm>
    </dsp:sp>
    <dsp:sp modelId="{71ACE5D2-FBCB-3B46-8996-F4FF9253EF4F}">
      <dsp:nvSpPr>
        <dsp:cNvPr id="0" name=""/>
        <dsp:cNvSpPr/>
      </dsp:nvSpPr>
      <dsp:spPr>
        <a:xfrm>
          <a:off x="1591978" y="2177"/>
          <a:ext cx="4775934" cy="1149099"/>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304800" rIns="96879" bIns="304800" numCol="1" spcCol="1270" anchor="ctr" anchorCtr="0">
          <a:noAutofit/>
        </a:bodyPr>
        <a:lstStyle/>
        <a:p>
          <a:pPr marL="0" lvl="0" indent="0" algn="l" defTabSz="1066800">
            <a:lnSpc>
              <a:spcPct val="90000"/>
            </a:lnSpc>
            <a:spcBef>
              <a:spcPct val="0"/>
            </a:spcBef>
            <a:spcAft>
              <a:spcPct val="35000"/>
            </a:spcAft>
            <a:buNone/>
          </a:pPr>
          <a:r>
            <a:rPr lang="en-US" sz="2400" kern="1200"/>
            <a:t>Get into 5 groups</a:t>
          </a:r>
        </a:p>
      </dsp:txBody>
      <dsp:txXfrm>
        <a:off x="1591978" y="2177"/>
        <a:ext cx="4775934" cy="11490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B854F8-A112-3A4E-AD06-6A442694318C}" type="datetimeFigureOut">
              <a:rPr lang="en-US" smtClean="0"/>
              <a:t>5/8/24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E2926-74B8-E741-914C-9D91F7A6D181}" type="slidenum">
              <a:rPr lang="en-US" smtClean="0"/>
              <a:t>‹#›</a:t>
            </a:fld>
            <a:endParaRPr lang="en-US"/>
          </a:p>
        </p:txBody>
      </p:sp>
    </p:spTree>
    <p:extLst>
      <p:ext uri="{BB962C8B-B14F-4D97-AF65-F5344CB8AC3E}">
        <p14:creationId xmlns:p14="http://schemas.microsoft.com/office/powerpoint/2010/main" val="3366630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cademia.edu/18106772/AN_INVESTIGATION_OF_PERSONAL_LEARNING_IN_MENTORING_RELATIONSHIPS_CONTENT_ANTECEDENTS_AND_CONSEQUENCE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 others (family, friends, colleagues, etc.) t meetings, fund raisers, service projects</a:t>
            </a:r>
          </a:p>
        </p:txBody>
      </p:sp>
      <p:sp>
        <p:nvSpPr>
          <p:cNvPr id="4" name="Slide Number Placeholder 3"/>
          <p:cNvSpPr>
            <a:spLocks noGrp="1"/>
          </p:cNvSpPr>
          <p:nvPr>
            <p:ph type="sldNum" sz="quarter" idx="5"/>
          </p:nvPr>
        </p:nvSpPr>
        <p:spPr/>
        <p:txBody>
          <a:bodyPr/>
          <a:lstStyle/>
          <a:p>
            <a:fld id="{671E2926-74B8-E741-914C-9D91F7A6D181}" type="slidenum">
              <a:rPr lang="en-US" smtClean="0"/>
              <a:t>4</a:t>
            </a:fld>
            <a:endParaRPr lang="en-US"/>
          </a:p>
        </p:txBody>
      </p:sp>
    </p:spTree>
    <p:extLst>
      <p:ext uri="{BB962C8B-B14F-4D97-AF65-F5344CB8AC3E}">
        <p14:creationId xmlns:p14="http://schemas.microsoft.com/office/powerpoint/2010/main" val="516749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50" dirty="0">
                <a:effectLst/>
                <a:latin typeface="Calibri" panose="020F0502020204030204" pitchFamily="34" charset="0"/>
                <a:ea typeface="MS Mincho" panose="02020609040205080304" pitchFamily="49" charset="-128"/>
                <a:cs typeface="Times New Roman" panose="02020603050405020304" pitchFamily="18" charset="0"/>
              </a:rPr>
              <a:t>Keep the passion alive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kern="50" dirty="0">
                <a:effectLst/>
                <a:latin typeface="Calibri" panose="020F0502020204030204" pitchFamily="34" charset="0"/>
                <a:ea typeface="MS Mincho" panose="02020609040205080304" pitchFamily="49" charset="-128"/>
                <a:cs typeface="Times New Roman" panose="02020603050405020304" pitchFamily="18" charset="0"/>
              </a:rPr>
              <a:t>Select and train mentors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kern="50" dirty="0">
                <a:effectLst/>
                <a:latin typeface="Calibri" panose="020F0502020204030204" pitchFamily="34" charset="0"/>
                <a:ea typeface="MS Mincho" panose="02020609040205080304" pitchFamily="49" charset="-128"/>
                <a:cs typeface="Times New Roman" panose="02020603050405020304" pitchFamily="18" charset="0"/>
              </a:rPr>
              <a:t>Work with On Boarding to assign mentor to each new Red Badge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kern="50" dirty="0">
                <a:effectLst/>
                <a:latin typeface="Calibri" panose="020F0502020204030204" pitchFamily="34" charset="0"/>
                <a:ea typeface="MS Mincho" panose="02020609040205080304" pitchFamily="49" charset="-128"/>
                <a:cs typeface="Times New Roman" panose="02020603050405020304" pitchFamily="18" charset="0"/>
              </a:rPr>
              <a:t>Assign mentors to certain Blue badge members who have less than two years tenure</a:t>
            </a:r>
          </a:p>
          <a:p>
            <a:endParaRPr lang="en-US" dirty="0"/>
          </a:p>
        </p:txBody>
      </p:sp>
      <p:sp>
        <p:nvSpPr>
          <p:cNvPr id="4" name="Slide Number Placeholder 3"/>
          <p:cNvSpPr>
            <a:spLocks noGrp="1"/>
          </p:cNvSpPr>
          <p:nvPr>
            <p:ph type="sldNum" sz="quarter" idx="5"/>
          </p:nvPr>
        </p:nvSpPr>
        <p:spPr/>
        <p:txBody>
          <a:bodyPr/>
          <a:lstStyle/>
          <a:p>
            <a:fld id="{671E2926-74B8-E741-914C-9D91F7A6D181}" type="slidenum">
              <a:rPr lang="en-US" smtClean="0"/>
              <a:t>16</a:t>
            </a:fld>
            <a:endParaRPr lang="en-US"/>
          </a:p>
        </p:txBody>
      </p:sp>
    </p:spTree>
    <p:extLst>
      <p:ext uri="{BB962C8B-B14F-4D97-AF65-F5344CB8AC3E}">
        <p14:creationId xmlns:p14="http://schemas.microsoft.com/office/powerpoint/2010/main" val="788340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50" dirty="0">
                <a:effectLst/>
                <a:latin typeface="Calibri" panose="020F0502020204030204" pitchFamily="34" charset="0"/>
                <a:ea typeface="MS Mincho" panose="02020609040205080304" pitchFamily="49" charset="-128"/>
                <a:cs typeface="Times New Roman" panose="02020603050405020304" pitchFamily="18" charset="0"/>
              </a:rPr>
              <a:t>Establish and maintain recognition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kern="50" dirty="0">
                <a:effectLst/>
                <a:latin typeface="Calibri" panose="020F0502020204030204" pitchFamily="34" charset="0"/>
                <a:ea typeface="MS Mincho" panose="02020609040205080304" pitchFamily="49" charset="-128"/>
                <a:cs typeface="Times New Roman" panose="02020603050405020304" pitchFamily="18" charset="0"/>
              </a:rPr>
              <a:t>Goal:  100% Paul Harris Sustaining - what does it take? ($100/year)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kern="50" dirty="0">
                <a:effectLst/>
                <a:latin typeface="Calibri" panose="020F0502020204030204" pitchFamily="34" charset="0"/>
                <a:ea typeface="MS Mincho" panose="02020609040205080304" pitchFamily="49" charset="-128"/>
                <a:cs typeface="Times New Roman" panose="02020603050405020304" pitchFamily="18" charset="0"/>
              </a:rPr>
              <a:t>Reach out to members who seem “disinterested”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kern="50" dirty="0">
                <a:effectLst/>
                <a:latin typeface="Calibri" panose="020F0502020204030204" pitchFamily="34" charset="0"/>
                <a:ea typeface="MS Mincho" panose="02020609040205080304" pitchFamily="49" charset="-128"/>
                <a:cs typeface="Times New Roman" panose="02020603050405020304" pitchFamily="18" charset="0"/>
              </a:rPr>
              <a:t>Check in with alumni for recommendations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kern="50" dirty="0">
                <a:effectLst/>
                <a:latin typeface="Calibri" panose="020F0502020204030204" pitchFamily="34" charset="0"/>
                <a:ea typeface="MS Mincho" panose="02020609040205080304" pitchFamily="49" charset="-128"/>
                <a:cs typeface="Times New Roman" panose="02020603050405020304" pitchFamily="18" charset="0"/>
              </a:rPr>
              <a:t>Lead all retention efforts</a:t>
            </a:r>
            <a:endParaRPr lang="en-US" dirty="0">
              <a:effectLst/>
              <a:latin typeface="Verdana" panose="020B060403050404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1E2926-74B8-E741-914C-9D91F7A6D181}" type="slidenum">
              <a:rPr lang="en-US" smtClean="0"/>
              <a:t>17</a:t>
            </a:fld>
            <a:endParaRPr lang="en-US"/>
          </a:p>
        </p:txBody>
      </p:sp>
    </p:spTree>
    <p:extLst>
      <p:ext uri="{BB962C8B-B14F-4D97-AF65-F5344CB8AC3E}">
        <p14:creationId xmlns:p14="http://schemas.microsoft.com/office/powerpoint/2010/main" val="1252757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Welcoming: greeters; move around</a:t>
            </a:r>
          </a:p>
        </p:txBody>
      </p:sp>
      <p:sp>
        <p:nvSpPr>
          <p:cNvPr id="4" name="Slide Number Placeholder 3"/>
          <p:cNvSpPr>
            <a:spLocks noGrp="1"/>
          </p:cNvSpPr>
          <p:nvPr>
            <p:ph type="sldNum" sz="quarter" idx="5"/>
          </p:nvPr>
        </p:nvSpPr>
        <p:spPr/>
        <p:txBody>
          <a:bodyPr/>
          <a:lstStyle/>
          <a:p>
            <a:fld id="{671E2926-74B8-E741-914C-9D91F7A6D181}" type="slidenum">
              <a:rPr lang="en-US" smtClean="0"/>
              <a:t>18</a:t>
            </a:fld>
            <a:endParaRPr lang="en-US"/>
          </a:p>
        </p:txBody>
      </p:sp>
    </p:spTree>
    <p:extLst>
      <p:ext uri="{BB962C8B-B14F-4D97-AF65-F5344CB8AC3E}">
        <p14:creationId xmlns:p14="http://schemas.microsoft.com/office/powerpoint/2010/main" val="2763155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Orientation session(s), </a:t>
            </a:r>
          </a:p>
        </p:txBody>
      </p:sp>
      <p:sp>
        <p:nvSpPr>
          <p:cNvPr id="4" name="Slide Number Placeholder 3"/>
          <p:cNvSpPr>
            <a:spLocks noGrp="1"/>
          </p:cNvSpPr>
          <p:nvPr>
            <p:ph type="sldNum" sz="quarter" idx="5"/>
          </p:nvPr>
        </p:nvSpPr>
        <p:spPr/>
        <p:txBody>
          <a:bodyPr/>
          <a:lstStyle/>
          <a:p>
            <a:fld id="{671E2926-74B8-E741-914C-9D91F7A6D181}" type="slidenum">
              <a:rPr lang="en-US" smtClean="0"/>
              <a:t>22</a:t>
            </a:fld>
            <a:endParaRPr lang="en-US"/>
          </a:p>
        </p:txBody>
      </p:sp>
    </p:spTree>
    <p:extLst>
      <p:ext uri="{BB962C8B-B14F-4D97-AF65-F5344CB8AC3E}">
        <p14:creationId xmlns:p14="http://schemas.microsoft.com/office/powerpoint/2010/main" val="3544206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 to present on their business: Classification talk or Brentwood means Business. Check in to see if have any specific interests. Red to Blue celebration.</a:t>
            </a:r>
          </a:p>
        </p:txBody>
      </p:sp>
      <p:sp>
        <p:nvSpPr>
          <p:cNvPr id="4" name="Slide Number Placeholder 3"/>
          <p:cNvSpPr>
            <a:spLocks noGrp="1"/>
          </p:cNvSpPr>
          <p:nvPr>
            <p:ph type="sldNum" sz="quarter" idx="5"/>
          </p:nvPr>
        </p:nvSpPr>
        <p:spPr/>
        <p:txBody>
          <a:bodyPr/>
          <a:lstStyle/>
          <a:p>
            <a:fld id="{671E2926-74B8-E741-914C-9D91F7A6D181}" type="slidenum">
              <a:rPr lang="en-US" smtClean="0"/>
              <a:t>23</a:t>
            </a:fld>
            <a:endParaRPr lang="en-US"/>
          </a:p>
        </p:txBody>
      </p:sp>
    </p:spTree>
    <p:extLst>
      <p:ext uri="{BB962C8B-B14F-4D97-AF65-F5344CB8AC3E}">
        <p14:creationId xmlns:p14="http://schemas.microsoft.com/office/powerpoint/2010/main" val="1028331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Open Sans" panose="020F0502020204030204" pitchFamily="34" charset="0"/>
              </a:rPr>
              <a:t>A </a:t>
            </a:r>
            <a:r>
              <a:rPr lang="en-US" b="0" i="0" u="none" strike="noStrike" dirty="0">
                <a:solidFill>
                  <a:srgbClr val="005DAA"/>
                </a:solidFill>
                <a:effectLst/>
                <a:latin typeface="Open Sans" panose="020B0606030504020204" pitchFamily="34" charset="0"/>
                <a:hlinkClick r:id="rId3"/>
              </a:rPr>
              <a:t>2002 study</a:t>
            </a:r>
            <a:r>
              <a:rPr lang="en-US" b="0" i="0" u="none" strike="noStrike" dirty="0">
                <a:solidFill>
                  <a:srgbClr val="000000"/>
                </a:solidFill>
                <a:effectLst/>
                <a:latin typeface="Open Sans" panose="020B0606030504020204" pitchFamily="34" charset="0"/>
              </a:rPr>
              <a:t> by </a:t>
            </a:r>
            <a:r>
              <a:rPr lang="en-US" b="0" i="0" u="none" strike="noStrike" dirty="0" err="1">
                <a:solidFill>
                  <a:srgbClr val="000000"/>
                </a:solidFill>
                <a:effectLst/>
                <a:latin typeface="Open Sans" panose="020B0606030504020204" pitchFamily="34" charset="0"/>
              </a:rPr>
              <a:t>Melenie</a:t>
            </a:r>
            <a:r>
              <a:rPr lang="en-US" b="0" i="0" u="none" strike="noStrike" dirty="0">
                <a:solidFill>
                  <a:srgbClr val="000000"/>
                </a:solidFill>
                <a:effectLst/>
                <a:latin typeface="Open Sans" panose="020B0606030504020204" pitchFamily="34" charset="0"/>
              </a:rPr>
              <a:t> J. </a:t>
            </a:r>
            <a:r>
              <a:rPr lang="en-US" b="0" i="0" u="none" strike="noStrike" dirty="0" err="1">
                <a:solidFill>
                  <a:srgbClr val="000000"/>
                </a:solidFill>
                <a:effectLst/>
                <a:latin typeface="Open Sans" panose="020B0606030504020204" pitchFamily="34" charset="0"/>
              </a:rPr>
              <a:t>Lankau</a:t>
            </a:r>
            <a:r>
              <a:rPr lang="en-US" b="0" i="0" u="none" strike="noStrike" dirty="0">
                <a:solidFill>
                  <a:srgbClr val="000000"/>
                </a:solidFill>
                <a:effectLst/>
                <a:latin typeface="Open Sans" panose="020B0606030504020204" pitchFamily="34" charset="0"/>
              </a:rPr>
              <a:t> and Terri A. </a:t>
            </a:r>
            <a:r>
              <a:rPr lang="en-US" b="0" i="0" u="none" strike="noStrike" dirty="0" err="1">
                <a:solidFill>
                  <a:srgbClr val="000000"/>
                </a:solidFill>
                <a:effectLst/>
                <a:latin typeface="Open Sans" panose="020B0606030504020204" pitchFamily="34" charset="0"/>
              </a:rPr>
              <a:t>Scandura</a:t>
            </a:r>
            <a:r>
              <a:rPr lang="en-US" b="0" i="0" u="none" strike="noStrike" dirty="0">
                <a:solidFill>
                  <a:srgbClr val="000000"/>
                </a:solidFill>
                <a:effectLst/>
                <a:latin typeface="Open Sans" panose="020B0606030504020204" pitchFamily="34" charset="0"/>
              </a:rPr>
              <a:t> found that mentoring relationships in the workplace contribute to people’s individual growth, help them reach goals, provide role models, and offer them social and psychological support. All of these can lead employees to stay in their jobs longer. either being or having a mentor can lead to meaningful personal and professional experiences — two things that appeal to both new and longtime participants. Mentors can also encourage people “to step out of their own mental frames and into another’s,” according to the same 2002 study by </a:t>
            </a:r>
            <a:r>
              <a:rPr lang="en-US" b="0" i="0" u="none" strike="noStrike" dirty="0" err="1">
                <a:solidFill>
                  <a:srgbClr val="000000"/>
                </a:solidFill>
                <a:effectLst/>
                <a:latin typeface="Open Sans" panose="020B0606030504020204" pitchFamily="34" charset="0"/>
              </a:rPr>
              <a:t>Lankau</a:t>
            </a:r>
            <a:r>
              <a:rPr lang="en-US" b="0" i="0" u="none" strike="noStrike" dirty="0">
                <a:solidFill>
                  <a:srgbClr val="000000"/>
                </a:solidFill>
                <a:effectLst/>
                <a:latin typeface="Open Sans" panose="020B0606030504020204" pitchFamily="34" charset="0"/>
              </a:rPr>
              <a:t> and </a:t>
            </a:r>
            <a:r>
              <a:rPr lang="en-US" b="0" i="0" u="none" strike="noStrike" dirty="0" err="1">
                <a:solidFill>
                  <a:srgbClr val="000000"/>
                </a:solidFill>
                <a:effectLst/>
                <a:latin typeface="Open Sans" panose="020B0606030504020204" pitchFamily="34" charset="0"/>
              </a:rPr>
              <a:t>Scandura</a:t>
            </a:r>
            <a:r>
              <a:rPr lang="en-US" b="0" i="0" u="none" strike="noStrike" dirty="0">
                <a:solidFill>
                  <a:srgbClr val="000000"/>
                </a:solidFill>
                <a:effectLst/>
                <a:latin typeface="Open Sans" panose="020B0606030504020204" pitchFamily="34" charset="0"/>
              </a:rPr>
              <a:t>. </a:t>
            </a:r>
            <a:r>
              <a:rPr lang="en-US" b="0" i="0" u="none" strike="noStrike" dirty="0" err="1">
                <a:solidFill>
                  <a:srgbClr val="000000"/>
                </a:solidFill>
                <a:effectLst/>
                <a:latin typeface="Open Sans" panose="020B0606030504020204" pitchFamily="34" charset="0"/>
              </a:rPr>
              <a:t>Miiro’s</a:t>
            </a:r>
            <a:r>
              <a:rPr lang="en-US" b="0" i="0" u="none" strike="noStrike" dirty="0">
                <a:solidFill>
                  <a:srgbClr val="000000"/>
                </a:solidFill>
                <a:effectLst/>
                <a:latin typeface="Open Sans" panose="020B0606030504020204" pitchFamily="34" charset="0"/>
              </a:rPr>
              <a:t> Rotary membership continues to be influenced by such mentors.</a:t>
            </a:r>
          </a:p>
          <a:p>
            <a:pPr algn="l" rtl="0"/>
            <a:r>
              <a:rPr lang="en-US" b="0" i="0" u="none" strike="noStrike" dirty="0">
                <a:solidFill>
                  <a:srgbClr val="000000"/>
                </a:solidFill>
                <a:effectLst/>
                <a:latin typeface="Open Sans" panose="020B0606030504020204" pitchFamily="34" charset="0"/>
              </a:rPr>
              <a:t>Having or being a mentor can play an important role in another key component of engagement: how people use their skills and learn new ones.</a:t>
            </a:r>
          </a:p>
          <a:p>
            <a:pPr algn="l" rtl="0"/>
            <a:r>
              <a:rPr lang="en-US" b="0" i="0" u="none" strike="noStrike" dirty="0" err="1">
                <a:solidFill>
                  <a:srgbClr val="000000"/>
                </a:solidFill>
                <a:effectLst/>
                <a:latin typeface="Open Sans" panose="020B0606030504020204" pitchFamily="34" charset="0"/>
              </a:rPr>
              <a:t>Lankau</a:t>
            </a:r>
            <a:r>
              <a:rPr lang="en-US" b="0" i="0" u="none" strike="noStrike" dirty="0">
                <a:solidFill>
                  <a:srgbClr val="000000"/>
                </a:solidFill>
                <a:effectLst/>
                <a:latin typeface="Open Sans" panose="020B0606030504020204" pitchFamily="34" charset="0"/>
              </a:rPr>
              <a:t> and </a:t>
            </a:r>
            <a:r>
              <a:rPr lang="en-US" b="0" i="0" u="none" strike="noStrike" dirty="0" err="1">
                <a:solidFill>
                  <a:srgbClr val="000000"/>
                </a:solidFill>
                <a:effectLst/>
                <a:latin typeface="Open Sans" panose="020B0606030504020204" pitchFamily="34" charset="0"/>
              </a:rPr>
              <a:t>Scandura’s</a:t>
            </a:r>
            <a:r>
              <a:rPr lang="en-US" b="0" i="0" u="none" strike="noStrike" dirty="0">
                <a:solidFill>
                  <a:srgbClr val="000000"/>
                </a:solidFill>
                <a:effectLst/>
                <a:latin typeface="Open Sans" panose="020B0606030504020204" pitchFamily="34" charset="0"/>
              </a:rPr>
              <a:t> research shows that mentoring relationships help people develop interpersonal skills and provide other learning experiences that increase engagement. The researchers also note that relationships are a major factor in personal learning, which includes communicating effectively, listening attentively, and solving problems.</a:t>
            </a:r>
          </a:p>
          <a:p>
            <a:pPr algn="l" rtl="0"/>
            <a:r>
              <a:rPr lang="en-US" b="0" i="0" u="none" strike="noStrike" dirty="0">
                <a:solidFill>
                  <a:srgbClr val="000000"/>
                </a:solidFill>
                <a:effectLst/>
                <a:latin typeface="Open Sans" panose="020B0606030504020204" pitchFamily="34" charset="0"/>
              </a:rPr>
              <a:t>All those skills are part of Rotary’s people of action mindset. They make us into leaders who can get things done and positively influence others.</a:t>
            </a:r>
          </a:p>
          <a:p>
            <a:endParaRPr lang="en-US" dirty="0"/>
          </a:p>
        </p:txBody>
      </p:sp>
      <p:sp>
        <p:nvSpPr>
          <p:cNvPr id="4" name="Slide Number Placeholder 3"/>
          <p:cNvSpPr>
            <a:spLocks noGrp="1"/>
          </p:cNvSpPr>
          <p:nvPr>
            <p:ph type="sldNum" sz="quarter" idx="5"/>
          </p:nvPr>
        </p:nvSpPr>
        <p:spPr/>
        <p:txBody>
          <a:bodyPr/>
          <a:lstStyle/>
          <a:p>
            <a:fld id="{671E2926-74B8-E741-914C-9D91F7A6D181}" type="slidenum">
              <a:rPr lang="en-US" smtClean="0"/>
              <a:t>24</a:t>
            </a:fld>
            <a:endParaRPr lang="en-US"/>
          </a:p>
        </p:txBody>
      </p:sp>
    </p:spTree>
    <p:extLst>
      <p:ext uri="{BB962C8B-B14F-4D97-AF65-F5344CB8AC3E}">
        <p14:creationId xmlns:p14="http://schemas.microsoft.com/office/powerpoint/2010/main" val="3048658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E6F280-DD86-5340-B8F1-710BC8D658B5}" type="slidenum">
              <a:rPr lang="en-US" smtClean="0"/>
              <a:t>26</a:t>
            </a:fld>
            <a:endParaRPr lang="en-US"/>
          </a:p>
        </p:txBody>
      </p:sp>
    </p:spTree>
    <p:extLst>
      <p:ext uri="{BB962C8B-B14F-4D97-AF65-F5344CB8AC3E}">
        <p14:creationId xmlns:p14="http://schemas.microsoft.com/office/powerpoint/2010/main" val="2498505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2022-23 goal: 40</a:t>
            </a:r>
          </a:p>
        </p:txBody>
      </p:sp>
      <p:sp>
        <p:nvSpPr>
          <p:cNvPr id="4" name="Slide Number Placeholder 3"/>
          <p:cNvSpPr>
            <a:spLocks noGrp="1"/>
          </p:cNvSpPr>
          <p:nvPr>
            <p:ph type="sldNum" sz="quarter" idx="5"/>
          </p:nvPr>
        </p:nvSpPr>
        <p:spPr/>
        <p:txBody>
          <a:bodyPr/>
          <a:lstStyle/>
          <a:p>
            <a:fld id="{A4E6F280-DD86-5340-B8F1-710BC8D658B5}" type="slidenum">
              <a:rPr lang="en-US" smtClean="0"/>
              <a:t>27</a:t>
            </a:fld>
            <a:endParaRPr lang="en-US"/>
          </a:p>
        </p:txBody>
      </p:sp>
    </p:spTree>
    <p:extLst>
      <p:ext uri="{BB962C8B-B14F-4D97-AF65-F5344CB8AC3E}">
        <p14:creationId xmlns:p14="http://schemas.microsoft.com/office/powerpoint/2010/main" val="1996448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1E2926-74B8-E741-914C-9D91F7A6D181}" type="slidenum">
              <a:rPr lang="en-US" smtClean="0"/>
              <a:t>5</a:t>
            </a:fld>
            <a:endParaRPr lang="en-US"/>
          </a:p>
        </p:txBody>
      </p:sp>
    </p:spTree>
    <p:extLst>
      <p:ext uri="{BB962C8B-B14F-4D97-AF65-F5344CB8AC3E}">
        <p14:creationId xmlns:p14="http://schemas.microsoft.com/office/powerpoint/2010/main" val="562058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 a process for recruiting, inducting and engaging members.</a:t>
            </a:r>
          </a:p>
        </p:txBody>
      </p:sp>
      <p:sp>
        <p:nvSpPr>
          <p:cNvPr id="4" name="Slide Number Placeholder 3"/>
          <p:cNvSpPr>
            <a:spLocks noGrp="1"/>
          </p:cNvSpPr>
          <p:nvPr>
            <p:ph type="sldNum" sz="quarter" idx="5"/>
          </p:nvPr>
        </p:nvSpPr>
        <p:spPr/>
        <p:txBody>
          <a:bodyPr/>
          <a:lstStyle/>
          <a:p>
            <a:fld id="{671E2926-74B8-E741-914C-9D91F7A6D181}" type="slidenum">
              <a:rPr lang="en-US" smtClean="0"/>
              <a:t>8</a:t>
            </a:fld>
            <a:endParaRPr lang="en-US"/>
          </a:p>
        </p:txBody>
      </p:sp>
    </p:spTree>
    <p:extLst>
      <p:ext uri="{BB962C8B-B14F-4D97-AF65-F5344CB8AC3E}">
        <p14:creationId xmlns:p14="http://schemas.microsoft.com/office/powerpoint/2010/main" val="1141530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Membership Chair. Recruit Membership Team members. Why a team? Engage members, many hands make light work, educate. Create Membership Team assignments/roles.  Example</a:t>
            </a:r>
          </a:p>
        </p:txBody>
      </p:sp>
      <p:sp>
        <p:nvSpPr>
          <p:cNvPr id="4" name="Slide Number Placeholder 3"/>
          <p:cNvSpPr>
            <a:spLocks noGrp="1"/>
          </p:cNvSpPr>
          <p:nvPr>
            <p:ph type="sldNum" sz="quarter" idx="5"/>
          </p:nvPr>
        </p:nvSpPr>
        <p:spPr/>
        <p:txBody>
          <a:bodyPr/>
          <a:lstStyle/>
          <a:p>
            <a:fld id="{671E2926-74B8-E741-914C-9D91F7A6D181}" type="slidenum">
              <a:rPr lang="en-US" smtClean="0"/>
              <a:t>10</a:t>
            </a:fld>
            <a:endParaRPr lang="en-US"/>
          </a:p>
        </p:txBody>
      </p:sp>
    </p:spTree>
    <p:extLst>
      <p:ext uri="{BB962C8B-B14F-4D97-AF65-F5344CB8AC3E}">
        <p14:creationId xmlns:p14="http://schemas.microsoft.com/office/powerpoint/2010/main" val="1417874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1E2926-74B8-E741-914C-9D91F7A6D181}" type="slidenum">
              <a:rPr lang="en-US" smtClean="0"/>
              <a:t>11</a:t>
            </a:fld>
            <a:endParaRPr lang="en-US"/>
          </a:p>
        </p:txBody>
      </p:sp>
    </p:spTree>
    <p:extLst>
      <p:ext uri="{BB962C8B-B14F-4D97-AF65-F5344CB8AC3E}">
        <p14:creationId xmlns:p14="http://schemas.microsoft.com/office/powerpoint/2010/main" val="1369391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Greet prospective members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Tell the Service Above Self story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Answer questions about who we are, what we do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Follow up with visitors</a:t>
            </a:r>
          </a:p>
          <a:p>
            <a:endParaRPr lang="en-US" dirty="0"/>
          </a:p>
        </p:txBody>
      </p:sp>
      <p:sp>
        <p:nvSpPr>
          <p:cNvPr id="4" name="Slide Number Placeholder 3"/>
          <p:cNvSpPr>
            <a:spLocks noGrp="1"/>
          </p:cNvSpPr>
          <p:nvPr>
            <p:ph type="sldNum" sz="quarter" idx="5"/>
          </p:nvPr>
        </p:nvSpPr>
        <p:spPr/>
        <p:txBody>
          <a:bodyPr/>
          <a:lstStyle/>
          <a:p>
            <a:fld id="{671E2926-74B8-E741-914C-9D91F7A6D181}" type="slidenum">
              <a:rPr lang="en-US" smtClean="0"/>
              <a:t>12</a:t>
            </a:fld>
            <a:endParaRPr lang="en-US"/>
          </a:p>
        </p:txBody>
      </p:sp>
    </p:spTree>
    <p:extLst>
      <p:ext uri="{BB962C8B-B14F-4D97-AF65-F5344CB8AC3E}">
        <p14:creationId xmlns:p14="http://schemas.microsoft.com/office/powerpoint/2010/main" val="1802211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50" dirty="0">
                <a:effectLst/>
                <a:latin typeface="Calibri" panose="020F0502020204030204" pitchFamily="34" charset="0"/>
                <a:ea typeface="MS Mincho" panose="02020609040205080304" pitchFamily="49" charset="-128"/>
                <a:cs typeface="Helvetica" pitchFamily="2" charset="0"/>
              </a:rPr>
              <a:t>Coach sponsors on protocol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50" dirty="0">
                <a:effectLst/>
                <a:latin typeface="Calibri" panose="020F0502020204030204" pitchFamily="34" charset="0"/>
                <a:ea typeface="MS Mincho" panose="02020609040205080304" pitchFamily="49" charset="-128"/>
                <a:cs typeface="Helvetica" pitchFamily="2" charset="0"/>
              </a:rPr>
              <a:t>Member balance (recruiting initiatives)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Fireside Chat goals and outcomes (invite a “random” member)</a:t>
            </a:r>
          </a:p>
          <a:p>
            <a:pPr marL="342900" marR="0" lvl="0" indent="-342900">
              <a:spcBef>
                <a:spcPts val="0"/>
              </a:spcBef>
              <a:spcAft>
                <a:spcPts val="0"/>
              </a:spcAft>
              <a:buFont typeface="Arial" panose="020B0604020202020204" pitchFamily="34" charset="0"/>
              <a:buChar char="•"/>
              <a:tabLst>
                <a:tab pos="139700" algn="l"/>
                <a:tab pos="457200" algn="l"/>
              </a:tabLst>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Work with Club Administration and Public Relations for recruitment efforts </a:t>
            </a:r>
            <a:endParaRPr lang="en-US" sz="1200" dirty="0">
              <a:effectLst/>
              <a:latin typeface="Verdana" panose="020B0604030504040204" pitchFamily="34" charset="0"/>
              <a:ea typeface="MS Mincho" panose="02020609040205080304" pitchFamily="49" charset="-128"/>
              <a:cs typeface="Times New Roman" panose="02020603050405020304" pitchFamily="18" charset="0"/>
            </a:endParaRPr>
          </a:p>
          <a:p>
            <a:pPr marL="0" marR="0" indent="0">
              <a:spcBef>
                <a:spcPts val="0"/>
              </a:spcBef>
              <a:spcAft>
                <a:spcPts val="0"/>
              </a:spcAft>
              <a:buNone/>
              <a:tabLst>
                <a:tab pos="139700" algn="l"/>
                <a:tab pos="457200" algn="l"/>
              </a:tabLst>
            </a:pPr>
            <a:r>
              <a:rPr lang="en-US" sz="1200" dirty="0">
                <a:latin typeface="Calibri" panose="020F0502020204030204" pitchFamily="34" charset="0"/>
                <a:ea typeface="MS Mincho" panose="02020609040205080304" pitchFamily="49" charset="-128"/>
                <a:cs typeface="Times New Roman" panose="02020603050405020304" pitchFamily="18" charset="0"/>
              </a:rPr>
              <a:t>			</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Website</a:t>
            </a:r>
            <a:endParaRPr lang="en-US" sz="1200" dirty="0">
              <a:effectLst/>
              <a:latin typeface="Verdana" panose="020B0604030504040204" pitchFamily="34" charset="0"/>
              <a:ea typeface="MS Mincho" panose="02020609040205080304" pitchFamily="49" charset="-128"/>
              <a:cs typeface="Times New Roman" panose="02020603050405020304" pitchFamily="18" charset="0"/>
            </a:endParaRPr>
          </a:p>
          <a:p>
            <a:pPr marL="0" marR="0" indent="0">
              <a:spcBef>
                <a:spcPts val="0"/>
              </a:spcBef>
              <a:spcAft>
                <a:spcPts val="0"/>
              </a:spcAft>
              <a:buNone/>
              <a:tabLst>
                <a:tab pos="139700" algn="l"/>
                <a:tab pos="457200" algn="l"/>
              </a:tabLst>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			Facebook</a:t>
            </a:r>
            <a:endParaRPr lang="en-US" sz="1200" dirty="0">
              <a:effectLst/>
              <a:latin typeface="Verdana" panose="020B0604030504040204" pitchFamily="34" charset="0"/>
              <a:ea typeface="MS Mincho" panose="02020609040205080304" pitchFamily="49" charset="-128"/>
              <a:cs typeface="Times New Roman" panose="02020603050405020304" pitchFamily="18" charset="0"/>
            </a:endParaRPr>
          </a:p>
          <a:p>
            <a:pPr marL="0" marR="0" indent="0">
              <a:spcBef>
                <a:spcPts val="0"/>
              </a:spcBef>
              <a:spcAft>
                <a:spcPts val="0"/>
              </a:spcAft>
              <a:buNone/>
              <a:tabLst>
                <a:tab pos="139700" algn="l"/>
                <a:tab pos="457200" algn="l"/>
              </a:tabLst>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			Media</a:t>
            </a:r>
            <a:endParaRPr lang="en-US" sz="1200" dirty="0">
              <a:effectLst/>
              <a:latin typeface="Verdana" panose="020B060403050404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1E2926-74B8-E741-914C-9D91F7A6D181}" type="slidenum">
              <a:rPr lang="en-US" smtClean="0"/>
              <a:t>13</a:t>
            </a:fld>
            <a:endParaRPr lang="en-US"/>
          </a:p>
        </p:txBody>
      </p:sp>
    </p:spTree>
    <p:extLst>
      <p:ext uri="{BB962C8B-B14F-4D97-AF65-F5344CB8AC3E}">
        <p14:creationId xmlns:p14="http://schemas.microsoft.com/office/powerpoint/2010/main" val="594975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Align each new Red Badge member with a mentor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Reinforce Paul Harris commitment up front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Tap into talents, interests</a:t>
            </a:r>
          </a:p>
          <a:p>
            <a:endParaRPr lang="en-US" dirty="0"/>
          </a:p>
        </p:txBody>
      </p:sp>
      <p:sp>
        <p:nvSpPr>
          <p:cNvPr id="4" name="Slide Number Placeholder 3"/>
          <p:cNvSpPr>
            <a:spLocks noGrp="1"/>
          </p:cNvSpPr>
          <p:nvPr>
            <p:ph type="sldNum" sz="quarter" idx="5"/>
          </p:nvPr>
        </p:nvSpPr>
        <p:spPr/>
        <p:txBody>
          <a:bodyPr/>
          <a:lstStyle/>
          <a:p>
            <a:fld id="{671E2926-74B8-E741-914C-9D91F7A6D181}" type="slidenum">
              <a:rPr lang="en-US" smtClean="0"/>
              <a:t>14</a:t>
            </a:fld>
            <a:endParaRPr lang="en-US"/>
          </a:p>
        </p:txBody>
      </p:sp>
    </p:spTree>
    <p:extLst>
      <p:ext uri="{BB962C8B-B14F-4D97-AF65-F5344CB8AC3E}">
        <p14:creationId xmlns:p14="http://schemas.microsoft.com/office/powerpoint/2010/main" val="444965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Red to Blue – check in with Red badgers on progress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Help complete Blue badge requirements in 90 days or less</a:t>
            </a:r>
            <a:endParaRPr lang="en-US" sz="1200" dirty="0">
              <a:effectLst/>
              <a:latin typeface="Verdana" panose="020B060403050404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1E2926-74B8-E741-914C-9D91F7A6D181}" type="slidenum">
              <a:rPr lang="en-US" smtClean="0"/>
              <a:t>15</a:t>
            </a:fld>
            <a:endParaRPr lang="en-US"/>
          </a:p>
        </p:txBody>
      </p:sp>
    </p:spTree>
    <p:extLst>
      <p:ext uri="{BB962C8B-B14F-4D97-AF65-F5344CB8AC3E}">
        <p14:creationId xmlns:p14="http://schemas.microsoft.com/office/powerpoint/2010/main" val="2831603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D8827-4928-95AE-6FD2-E4D8E30DEA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9747D2-DFA3-B9B0-4377-D1822A47CA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06C797-D516-7975-16A3-0AF41B80E5CC}"/>
              </a:ext>
            </a:extLst>
          </p:cNvPr>
          <p:cNvSpPr>
            <a:spLocks noGrp="1"/>
          </p:cNvSpPr>
          <p:nvPr>
            <p:ph type="dt" sz="half" idx="10"/>
          </p:nvPr>
        </p:nvSpPr>
        <p:spPr/>
        <p:txBody>
          <a:bodyPr/>
          <a:lstStyle/>
          <a:p>
            <a:pPr algn="r"/>
            <a:fld id="{A37D6D71-8B28-4ED6-B932-04B197003D23}" type="datetimeFigureOut">
              <a:rPr lang="en-US" smtClean="0"/>
              <a:pPr algn="r"/>
              <a:t>5/8/24</a:t>
            </a:fld>
            <a:endParaRPr lang="en-US" dirty="0"/>
          </a:p>
        </p:txBody>
      </p:sp>
      <p:sp>
        <p:nvSpPr>
          <p:cNvPr id="5" name="Footer Placeholder 4">
            <a:extLst>
              <a:ext uri="{FF2B5EF4-FFF2-40B4-BE49-F238E27FC236}">
                <a16:creationId xmlns:a16="http://schemas.microsoft.com/office/drawing/2014/main" id="{3458D41E-E34E-F22C-77CF-B53B0B1D8478}"/>
              </a:ext>
            </a:extLst>
          </p:cNvPr>
          <p:cNvSpPr>
            <a:spLocks noGrp="1"/>
          </p:cNvSpPr>
          <p:nvPr>
            <p:ph type="ftr" sz="quarter" idx="11"/>
          </p:nvPr>
        </p:nvSpPr>
        <p:spPr/>
        <p:txBody>
          <a:bodyPr/>
          <a:lstStyle/>
          <a:p>
            <a:endParaRPr lang="en-US" dirty="0">
              <a:solidFill>
                <a:schemeClr val="bg1"/>
              </a:solidFill>
            </a:endParaRPr>
          </a:p>
        </p:txBody>
      </p:sp>
      <p:sp>
        <p:nvSpPr>
          <p:cNvPr id="6" name="Slide Number Placeholder 5">
            <a:extLst>
              <a:ext uri="{FF2B5EF4-FFF2-40B4-BE49-F238E27FC236}">
                <a16:creationId xmlns:a16="http://schemas.microsoft.com/office/drawing/2014/main" id="{CA882F86-2A7D-5578-7D93-F2205484A13A}"/>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332838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FF706-F704-7C30-E44F-FFBD68138A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9962F7-8F87-6EA2-0318-F66CB3E6FF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11A67-45FC-6BEE-71E6-809B1B5E30CA}"/>
              </a:ext>
            </a:extLst>
          </p:cNvPr>
          <p:cNvSpPr>
            <a:spLocks noGrp="1"/>
          </p:cNvSpPr>
          <p:nvPr>
            <p:ph type="dt" sz="half" idx="10"/>
          </p:nvPr>
        </p:nvSpPr>
        <p:spPr/>
        <p:txBody>
          <a:bodyPr/>
          <a:lstStyle/>
          <a:p>
            <a:pPr algn="r"/>
            <a:fld id="{A37D6D71-8B28-4ED6-B932-04B197003D23}" type="datetimeFigureOut">
              <a:rPr lang="en-US" smtClean="0"/>
              <a:pPr algn="r"/>
              <a:t>5/8/24</a:t>
            </a:fld>
            <a:endParaRPr lang="en-US" dirty="0"/>
          </a:p>
        </p:txBody>
      </p:sp>
      <p:sp>
        <p:nvSpPr>
          <p:cNvPr id="5" name="Footer Placeholder 4">
            <a:extLst>
              <a:ext uri="{FF2B5EF4-FFF2-40B4-BE49-F238E27FC236}">
                <a16:creationId xmlns:a16="http://schemas.microsoft.com/office/drawing/2014/main" id="{0615C8BE-412D-E2E4-D16D-D3560F4DF2FF}"/>
              </a:ext>
            </a:extLst>
          </p:cNvPr>
          <p:cNvSpPr>
            <a:spLocks noGrp="1"/>
          </p:cNvSpPr>
          <p:nvPr>
            <p:ph type="ftr" sz="quarter" idx="11"/>
          </p:nvPr>
        </p:nvSpPr>
        <p:spPr/>
        <p:txBody>
          <a:bodyPr/>
          <a:lstStyle/>
          <a:p>
            <a:endParaRPr lang="en-US" dirty="0">
              <a:solidFill>
                <a:schemeClr val="tx1"/>
              </a:solidFill>
            </a:endParaRPr>
          </a:p>
        </p:txBody>
      </p:sp>
      <p:sp>
        <p:nvSpPr>
          <p:cNvPr id="6" name="Slide Number Placeholder 5">
            <a:extLst>
              <a:ext uri="{FF2B5EF4-FFF2-40B4-BE49-F238E27FC236}">
                <a16:creationId xmlns:a16="http://schemas.microsoft.com/office/drawing/2014/main" id="{69CA800E-71B7-E9F6-7D26-7ACA4D8919A4}"/>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1106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E600DB-346E-6A72-0E9A-67EEA07D68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5608AE-E921-DECA-FE46-71FE7A4F44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60C69-5B37-D22C-6C0C-2D37BCEC5DC5}"/>
              </a:ext>
            </a:extLst>
          </p:cNvPr>
          <p:cNvSpPr>
            <a:spLocks noGrp="1"/>
          </p:cNvSpPr>
          <p:nvPr>
            <p:ph type="dt" sz="half" idx="10"/>
          </p:nvPr>
        </p:nvSpPr>
        <p:spPr/>
        <p:txBody>
          <a:bodyPr/>
          <a:lstStyle/>
          <a:p>
            <a:pPr algn="r"/>
            <a:fld id="{A37D6D71-8B28-4ED6-B932-04B197003D23}" type="datetimeFigureOut">
              <a:rPr lang="en-US" smtClean="0"/>
              <a:pPr algn="r"/>
              <a:t>5/8/24</a:t>
            </a:fld>
            <a:endParaRPr lang="en-US" dirty="0"/>
          </a:p>
        </p:txBody>
      </p:sp>
      <p:sp>
        <p:nvSpPr>
          <p:cNvPr id="5" name="Footer Placeholder 4">
            <a:extLst>
              <a:ext uri="{FF2B5EF4-FFF2-40B4-BE49-F238E27FC236}">
                <a16:creationId xmlns:a16="http://schemas.microsoft.com/office/drawing/2014/main" id="{5AA7C4F2-BA8F-B76A-F241-11E62A4EAC6D}"/>
              </a:ext>
            </a:extLst>
          </p:cNvPr>
          <p:cNvSpPr>
            <a:spLocks noGrp="1"/>
          </p:cNvSpPr>
          <p:nvPr>
            <p:ph type="ftr" sz="quarter" idx="11"/>
          </p:nvPr>
        </p:nvSpPr>
        <p:spPr/>
        <p:txBody>
          <a:bodyPr/>
          <a:lstStyle/>
          <a:p>
            <a:endParaRPr lang="en-US" dirty="0">
              <a:solidFill>
                <a:schemeClr val="tx1"/>
              </a:solidFill>
            </a:endParaRPr>
          </a:p>
        </p:txBody>
      </p:sp>
      <p:sp>
        <p:nvSpPr>
          <p:cNvPr id="6" name="Slide Number Placeholder 5">
            <a:extLst>
              <a:ext uri="{FF2B5EF4-FFF2-40B4-BE49-F238E27FC236}">
                <a16:creationId xmlns:a16="http://schemas.microsoft.com/office/drawing/2014/main" id="{77EE8D27-BF08-9A35-396E-2C7C301520A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046687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37AB9-F40B-FABB-AA53-93115900E8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7BEA9-900B-49FC-0960-47A32F2E83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58632-A80E-B463-7326-2B7F67800D9A}"/>
              </a:ext>
            </a:extLst>
          </p:cNvPr>
          <p:cNvSpPr>
            <a:spLocks noGrp="1"/>
          </p:cNvSpPr>
          <p:nvPr>
            <p:ph type="dt" sz="half" idx="10"/>
          </p:nvPr>
        </p:nvSpPr>
        <p:spPr/>
        <p:txBody>
          <a:bodyPr/>
          <a:lstStyle/>
          <a:p>
            <a:pPr algn="r"/>
            <a:fld id="{A37D6D71-8B28-4ED6-B932-04B197003D23}" type="datetimeFigureOut">
              <a:rPr lang="en-US" smtClean="0"/>
              <a:pPr algn="r"/>
              <a:t>5/8/24</a:t>
            </a:fld>
            <a:endParaRPr lang="en-US" dirty="0"/>
          </a:p>
        </p:txBody>
      </p:sp>
      <p:sp>
        <p:nvSpPr>
          <p:cNvPr id="5" name="Footer Placeholder 4">
            <a:extLst>
              <a:ext uri="{FF2B5EF4-FFF2-40B4-BE49-F238E27FC236}">
                <a16:creationId xmlns:a16="http://schemas.microsoft.com/office/drawing/2014/main" id="{CF2E2910-E137-912D-E537-8F5ABDB038C8}"/>
              </a:ext>
            </a:extLst>
          </p:cNvPr>
          <p:cNvSpPr>
            <a:spLocks noGrp="1"/>
          </p:cNvSpPr>
          <p:nvPr>
            <p:ph type="ftr" sz="quarter" idx="11"/>
          </p:nvPr>
        </p:nvSpPr>
        <p:spPr/>
        <p:txBody>
          <a:bodyPr/>
          <a:lstStyle/>
          <a:p>
            <a:endParaRPr lang="en-US" dirty="0">
              <a:solidFill>
                <a:schemeClr val="tx1"/>
              </a:solidFill>
            </a:endParaRPr>
          </a:p>
        </p:txBody>
      </p:sp>
      <p:sp>
        <p:nvSpPr>
          <p:cNvPr id="6" name="Slide Number Placeholder 5">
            <a:extLst>
              <a:ext uri="{FF2B5EF4-FFF2-40B4-BE49-F238E27FC236}">
                <a16:creationId xmlns:a16="http://schemas.microsoft.com/office/drawing/2014/main" id="{926A8A11-5BBD-C086-AEB0-86E545D5A3FD}"/>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288002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4C0C-1E23-A7DB-7F5F-03025C39D0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7E6BA2-EEED-4C46-7556-18EC09EE9A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0C3554-5110-5035-A0D1-A5DD139F2C11}"/>
              </a:ext>
            </a:extLst>
          </p:cNvPr>
          <p:cNvSpPr>
            <a:spLocks noGrp="1"/>
          </p:cNvSpPr>
          <p:nvPr>
            <p:ph type="dt" sz="half" idx="10"/>
          </p:nvPr>
        </p:nvSpPr>
        <p:spPr/>
        <p:txBody>
          <a:bodyPr/>
          <a:lstStyle/>
          <a:p>
            <a:pPr algn="r"/>
            <a:fld id="{A37D6D71-8B28-4ED6-B932-04B197003D23}" type="datetimeFigureOut">
              <a:rPr lang="en-US" smtClean="0"/>
              <a:pPr algn="r"/>
              <a:t>5/8/24</a:t>
            </a:fld>
            <a:endParaRPr lang="en-US" dirty="0"/>
          </a:p>
        </p:txBody>
      </p:sp>
      <p:sp>
        <p:nvSpPr>
          <p:cNvPr id="5" name="Footer Placeholder 4">
            <a:extLst>
              <a:ext uri="{FF2B5EF4-FFF2-40B4-BE49-F238E27FC236}">
                <a16:creationId xmlns:a16="http://schemas.microsoft.com/office/drawing/2014/main" id="{74846C53-FCC4-FC54-79BE-97662576C9C3}"/>
              </a:ext>
            </a:extLst>
          </p:cNvPr>
          <p:cNvSpPr>
            <a:spLocks noGrp="1"/>
          </p:cNvSpPr>
          <p:nvPr>
            <p:ph type="ftr" sz="quarter" idx="11"/>
          </p:nvPr>
        </p:nvSpPr>
        <p:spPr/>
        <p:txBody>
          <a:bodyPr/>
          <a:lstStyle/>
          <a:p>
            <a:endParaRPr lang="en-US" dirty="0">
              <a:solidFill>
                <a:schemeClr val="tx1"/>
              </a:solidFill>
            </a:endParaRPr>
          </a:p>
        </p:txBody>
      </p:sp>
      <p:sp>
        <p:nvSpPr>
          <p:cNvPr id="6" name="Slide Number Placeholder 5">
            <a:extLst>
              <a:ext uri="{FF2B5EF4-FFF2-40B4-BE49-F238E27FC236}">
                <a16:creationId xmlns:a16="http://schemas.microsoft.com/office/drawing/2014/main" id="{86C99DC8-DB7F-220E-D2DB-C0421BAE8E0D}"/>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196214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59DBD-7760-A704-B48C-00729CE720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785430-8B51-DC07-3395-EB92B2E2F5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B494E7-3205-CB62-C2D6-C1532860F0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A07316-473C-E89C-21C7-59E41B38A24E}"/>
              </a:ext>
            </a:extLst>
          </p:cNvPr>
          <p:cNvSpPr>
            <a:spLocks noGrp="1"/>
          </p:cNvSpPr>
          <p:nvPr>
            <p:ph type="dt" sz="half" idx="10"/>
          </p:nvPr>
        </p:nvSpPr>
        <p:spPr/>
        <p:txBody>
          <a:bodyPr/>
          <a:lstStyle/>
          <a:p>
            <a:pPr algn="r"/>
            <a:fld id="{A37D6D71-8B28-4ED6-B932-04B197003D23}" type="datetimeFigureOut">
              <a:rPr lang="en-US" smtClean="0"/>
              <a:pPr algn="r"/>
              <a:t>5/8/24</a:t>
            </a:fld>
            <a:endParaRPr lang="en-US" dirty="0"/>
          </a:p>
        </p:txBody>
      </p:sp>
      <p:sp>
        <p:nvSpPr>
          <p:cNvPr id="6" name="Footer Placeholder 5">
            <a:extLst>
              <a:ext uri="{FF2B5EF4-FFF2-40B4-BE49-F238E27FC236}">
                <a16:creationId xmlns:a16="http://schemas.microsoft.com/office/drawing/2014/main" id="{BF9FE91C-5A1E-BFDE-DD4F-00E2DD7BF342}"/>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C0669DD-47CA-DD03-4D6D-0D3C0D859F3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920871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0F3FB-1393-B02E-9942-42288D3429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66CD5E-6FA4-3076-D852-259F57034B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ADAFB4-C6B4-805F-8264-DC8C841900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346340-04BD-E71A-F106-6973E3757B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1EBD42-3A63-07A9-508A-5576AB7133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6678D7-4AED-7AF8-0DC7-2340614213B7}"/>
              </a:ext>
            </a:extLst>
          </p:cNvPr>
          <p:cNvSpPr>
            <a:spLocks noGrp="1"/>
          </p:cNvSpPr>
          <p:nvPr>
            <p:ph type="dt" sz="half" idx="10"/>
          </p:nvPr>
        </p:nvSpPr>
        <p:spPr/>
        <p:txBody>
          <a:bodyPr/>
          <a:lstStyle/>
          <a:p>
            <a:pPr algn="r"/>
            <a:fld id="{A37D6D71-8B28-4ED6-B932-04B197003D23}" type="datetimeFigureOut">
              <a:rPr lang="en-US" smtClean="0"/>
              <a:pPr algn="r"/>
              <a:t>5/8/24</a:t>
            </a:fld>
            <a:endParaRPr lang="en-US" dirty="0"/>
          </a:p>
        </p:txBody>
      </p:sp>
      <p:sp>
        <p:nvSpPr>
          <p:cNvPr id="8" name="Footer Placeholder 7">
            <a:extLst>
              <a:ext uri="{FF2B5EF4-FFF2-40B4-BE49-F238E27FC236}">
                <a16:creationId xmlns:a16="http://schemas.microsoft.com/office/drawing/2014/main" id="{D80DDFA9-17BA-AD3C-694E-955DF2E5F8DC}"/>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19BF589E-33BC-0F37-A831-DC4613E0C75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2714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EDF15-F646-1559-EC67-C959E9D11A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534619-0512-C96B-68FA-6FD6813C275E}"/>
              </a:ext>
            </a:extLst>
          </p:cNvPr>
          <p:cNvSpPr>
            <a:spLocks noGrp="1"/>
          </p:cNvSpPr>
          <p:nvPr>
            <p:ph type="dt" sz="half" idx="10"/>
          </p:nvPr>
        </p:nvSpPr>
        <p:spPr/>
        <p:txBody>
          <a:bodyPr/>
          <a:lstStyle/>
          <a:p>
            <a:pPr algn="r"/>
            <a:fld id="{A37D6D71-8B28-4ED6-B932-04B197003D23}" type="datetimeFigureOut">
              <a:rPr lang="en-US" smtClean="0"/>
              <a:pPr algn="r"/>
              <a:t>5/8/24</a:t>
            </a:fld>
            <a:endParaRPr lang="en-US" dirty="0"/>
          </a:p>
        </p:txBody>
      </p:sp>
      <p:sp>
        <p:nvSpPr>
          <p:cNvPr id="4" name="Footer Placeholder 3">
            <a:extLst>
              <a:ext uri="{FF2B5EF4-FFF2-40B4-BE49-F238E27FC236}">
                <a16:creationId xmlns:a16="http://schemas.microsoft.com/office/drawing/2014/main" id="{CE1FF31B-315B-E5C8-A0D3-F99223AC4B73}"/>
              </a:ext>
            </a:extLst>
          </p:cNvPr>
          <p:cNvSpPr>
            <a:spLocks noGrp="1"/>
          </p:cNvSpPr>
          <p:nvPr>
            <p:ph type="ftr" sz="quarter" idx="11"/>
          </p:nvPr>
        </p:nvSpPr>
        <p:spPr/>
        <p:txBody>
          <a:bodyPr/>
          <a:lstStyle/>
          <a:p>
            <a:endParaRPr lang="en-US" dirty="0">
              <a:solidFill>
                <a:schemeClr val="tx1"/>
              </a:solidFill>
            </a:endParaRPr>
          </a:p>
        </p:txBody>
      </p:sp>
      <p:sp>
        <p:nvSpPr>
          <p:cNvPr id="5" name="Slide Number Placeholder 4">
            <a:extLst>
              <a:ext uri="{FF2B5EF4-FFF2-40B4-BE49-F238E27FC236}">
                <a16:creationId xmlns:a16="http://schemas.microsoft.com/office/drawing/2014/main" id="{490E3311-30E5-86A9-4926-863632D8A02A}"/>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357121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79D23C-68CE-ECA5-2D74-219FC79B1C4A}"/>
              </a:ext>
            </a:extLst>
          </p:cNvPr>
          <p:cNvSpPr>
            <a:spLocks noGrp="1"/>
          </p:cNvSpPr>
          <p:nvPr>
            <p:ph type="dt" sz="half" idx="10"/>
          </p:nvPr>
        </p:nvSpPr>
        <p:spPr/>
        <p:txBody>
          <a:bodyPr/>
          <a:lstStyle/>
          <a:p>
            <a:pPr algn="r"/>
            <a:fld id="{A37D6D71-8B28-4ED6-B932-04B197003D23}" type="datetimeFigureOut">
              <a:rPr lang="en-US" smtClean="0"/>
              <a:pPr algn="r"/>
              <a:t>5/8/24</a:t>
            </a:fld>
            <a:endParaRPr lang="en-US" dirty="0"/>
          </a:p>
        </p:txBody>
      </p:sp>
      <p:sp>
        <p:nvSpPr>
          <p:cNvPr id="3" name="Footer Placeholder 2">
            <a:extLst>
              <a:ext uri="{FF2B5EF4-FFF2-40B4-BE49-F238E27FC236}">
                <a16:creationId xmlns:a16="http://schemas.microsoft.com/office/drawing/2014/main" id="{DE284D0A-F466-8E4F-A258-C655B942E714}"/>
              </a:ext>
            </a:extLst>
          </p:cNvPr>
          <p:cNvSpPr>
            <a:spLocks noGrp="1"/>
          </p:cNvSpPr>
          <p:nvPr>
            <p:ph type="ftr" sz="quarter" idx="11"/>
          </p:nvPr>
        </p:nvSpPr>
        <p:spPr/>
        <p:txBody>
          <a:bodyPr/>
          <a:lstStyle/>
          <a:p>
            <a:endParaRPr lang="en-US" dirty="0">
              <a:solidFill>
                <a:schemeClr val="tx1"/>
              </a:solidFill>
            </a:endParaRPr>
          </a:p>
        </p:txBody>
      </p:sp>
      <p:sp>
        <p:nvSpPr>
          <p:cNvPr id="4" name="Slide Number Placeholder 3">
            <a:extLst>
              <a:ext uri="{FF2B5EF4-FFF2-40B4-BE49-F238E27FC236}">
                <a16:creationId xmlns:a16="http://schemas.microsoft.com/office/drawing/2014/main" id="{5A459835-AD28-2050-CD25-F44548AAA971}"/>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085754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B705-67CB-F6E4-F849-7E2623FDD6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B160F8-ADAE-3228-5070-7C96089E82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25C228-9F71-0889-A542-F14B0658C4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768C74-115E-7B48-4422-B1CC1D8687E1}"/>
              </a:ext>
            </a:extLst>
          </p:cNvPr>
          <p:cNvSpPr>
            <a:spLocks noGrp="1"/>
          </p:cNvSpPr>
          <p:nvPr>
            <p:ph type="dt" sz="half" idx="10"/>
          </p:nvPr>
        </p:nvSpPr>
        <p:spPr/>
        <p:txBody>
          <a:bodyPr/>
          <a:lstStyle/>
          <a:p>
            <a:pPr algn="r"/>
            <a:fld id="{A37D6D71-8B28-4ED6-B932-04B197003D23}" type="datetimeFigureOut">
              <a:rPr lang="en-US" smtClean="0"/>
              <a:pPr algn="r"/>
              <a:t>5/8/24</a:t>
            </a:fld>
            <a:endParaRPr lang="en-US" dirty="0"/>
          </a:p>
        </p:txBody>
      </p:sp>
      <p:sp>
        <p:nvSpPr>
          <p:cNvPr id="6" name="Footer Placeholder 5">
            <a:extLst>
              <a:ext uri="{FF2B5EF4-FFF2-40B4-BE49-F238E27FC236}">
                <a16:creationId xmlns:a16="http://schemas.microsoft.com/office/drawing/2014/main" id="{2AEE2FDC-8FBC-47FA-27F5-95523C6A536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963E33E0-1484-2D76-73AA-E922F679E4E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971293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8D50-2E77-B9A1-EF8D-F8041191C6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A0851D-703A-E7A6-B662-8ED13A10C0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35166B-0995-4177-CC39-76D4EBF480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CB5EDC-0A6D-C3FC-5CF0-668E06F8A528}"/>
              </a:ext>
            </a:extLst>
          </p:cNvPr>
          <p:cNvSpPr>
            <a:spLocks noGrp="1"/>
          </p:cNvSpPr>
          <p:nvPr>
            <p:ph type="dt" sz="half" idx="10"/>
          </p:nvPr>
        </p:nvSpPr>
        <p:spPr/>
        <p:txBody>
          <a:bodyPr/>
          <a:lstStyle/>
          <a:p>
            <a:pPr algn="r"/>
            <a:fld id="{A37D6D71-8B28-4ED6-B932-04B197003D23}" type="datetimeFigureOut">
              <a:rPr lang="en-US" smtClean="0"/>
              <a:pPr algn="r"/>
              <a:t>5/8/24</a:t>
            </a:fld>
            <a:endParaRPr lang="en-US" dirty="0"/>
          </a:p>
        </p:txBody>
      </p:sp>
      <p:sp>
        <p:nvSpPr>
          <p:cNvPr id="6" name="Footer Placeholder 5">
            <a:extLst>
              <a:ext uri="{FF2B5EF4-FFF2-40B4-BE49-F238E27FC236}">
                <a16:creationId xmlns:a16="http://schemas.microsoft.com/office/drawing/2014/main" id="{D4EB3FDD-8E82-FF06-E681-4A1B1AEE0C27}"/>
              </a:ext>
            </a:extLst>
          </p:cNvPr>
          <p:cNvSpPr>
            <a:spLocks noGrp="1"/>
          </p:cNvSpPr>
          <p:nvPr>
            <p:ph type="ftr" sz="quarter" idx="11"/>
          </p:nvPr>
        </p:nvSpPr>
        <p:spPr/>
        <p:txBody>
          <a:bodyPr/>
          <a:lstStyle/>
          <a:p>
            <a:endParaRPr lang="en-US" dirty="0">
              <a:effectLst>
                <a:outerShdw blurRad="50800" dist="38100" dir="2700000" algn="tl" rotWithShape="0">
                  <a:prstClr val="black">
                    <a:alpha val="43000"/>
                  </a:prstClr>
                </a:outerShdw>
              </a:effectLst>
            </a:endParaRPr>
          </a:p>
        </p:txBody>
      </p:sp>
      <p:sp>
        <p:nvSpPr>
          <p:cNvPr id="7" name="Slide Number Placeholder 6">
            <a:extLst>
              <a:ext uri="{FF2B5EF4-FFF2-40B4-BE49-F238E27FC236}">
                <a16:creationId xmlns:a16="http://schemas.microsoft.com/office/drawing/2014/main" id="{C68D0F72-4B52-4876-5062-4047EDCC6734}"/>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431341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C463ED-56E8-74EF-2E96-DFA4592221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752B4B-CB96-F2EB-5AC5-95F4E74C89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69F614-A41B-8DC7-50B3-8E3DBC2DA3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A37D6D71-8B28-4ED6-B932-04B197003D23}" type="datetimeFigureOut">
              <a:rPr lang="en-US" smtClean="0"/>
              <a:pPr algn="r"/>
              <a:t>5/8/24</a:t>
            </a:fld>
            <a:endParaRPr lang="en-US" spc="50" dirty="0"/>
          </a:p>
        </p:txBody>
      </p:sp>
      <p:sp>
        <p:nvSpPr>
          <p:cNvPr id="5" name="Footer Placeholder 4">
            <a:extLst>
              <a:ext uri="{FF2B5EF4-FFF2-40B4-BE49-F238E27FC236}">
                <a16:creationId xmlns:a16="http://schemas.microsoft.com/office/drawing/2014/main" id="{4A394175-8B74-4F23-9359-457F66F18F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pc="50" dirty="0"/>
          </a:p>
        </p:txBody>
      </p:sp>
      <p:sp>
        <p:nvSpPr>
          <p:cNvPr id="6" name="Slide Number Placeholder 5">
            <a:extLst>
              <a:ext uri="{FF2B5EF4-FFF2-40B4-BE49-F238E27FC236}">
                <a16:creationId xmlns:a16="http://schemas.microsoft.com/office/drawing/2014/main" id="{CF376939-23BF-6DEE-0A01-6D0414876F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17103865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DA8B8A-7442-0B02-5512-64A71F9E0AC4}"/>
              </a:ext>
            </a:extLst>
          </p:cNvPr>
          <p:cNvSpPr>
            <a:spLocks noGrp="1"/>
          </p:cNvSpPr>
          <p:nvPr>
            <p:ph type="ctrTitle"/>
          </p:nvPr>
        </p:nvSpPr>
        <p:spPr>
          <a:xfrm>
            <a:off x="1113810" y="1531223"/>
            <a:ext cx="4036334" cy="3817093"/>
          </a:xfrm>
        </p:spPr>
        <p:txBody>
          <a:bodyPr anchor="t">
            <a:normAutofit fontScale="90000"/>
          </a:bodyPr>
          <a:lstStyle/>
          <a:p>
            <a:pPr algn="l"/>
            <a:r>
              <a:rPr lang="en-US" sz="5400" dirty="0"/>
              <a:t>Membership: Best Practices</a:t>
            </a:r>
            <a:br>
              <a:rPr lang="en-US" sz="5400" dirty="0"/>
            </a:br>
            <a:br>
              <a:rPr lang="en-US" sz="5400" dirty="0"/>
            </a:br>
            <a:br>
              <a:rPr lang="en-US" sz="5400" dirty="0"/>
            </a:br>
            <a:r>
              <a:rPr lang="en-US" sz="2800" dirty="0"/>
              <a:t>Date</a:t>
            </a:r>
            <a:br>
              <a:rPr lang="en-US" sz="2800" dirty="0"/>
            </a:br>
            <a:r>
              <a:rPr lang="en-US" sz="2800" dirty="0"/>
              <a:t>Club</a:t>
            </a: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6EB11D9-BEBD-77D3-137F-BF6A7C59594E}"/>
              </a:ext>
            </a:extLst>
          </p:cNvPr>
          <p:cNvPicPr>
            <a:picLocks noChangeAspect="1"/>
          </p:cNvPicPr>
          <p:nvPr/>
        </p:nvPicPr>
        <p:blipFill>
          <a:blip r:embed="rId2"/>
          <a:stretch>
            <a:fillRect/>
          </a:stretch>
        </p:blipFill>
        <p:spPr>
          <a:xfrm>
            <a:off x="5922492" y="1531223"/>
            <a:ext cx="5536001" cy="3736800"/>
          </a:xfrm>
          <a:prstGeom prst="rect">
            <a:avLst/>
          </a:prstGeom>
        </p:spPr>
      </p:pic>
    </p:spTree>
    <p:extLst>
      <p:ext uri="{BB962C8B-B14F-4D97-AF65-F5344CB8AC3E}">
        <p14:creationId xmlns:p14="http://schemas.microsoft.com/office/powerpoint/2010/main" val="317280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C6EB4AA-E432-A03F-147B-D8C832BA8214}"/>
              </a:ext>
            </a:extLst>
          </p:cNvPr>
          <p:cNvPicPr>
            <a:picLocks noGrp="1" noChangeAspect="1"/>
          </p:cNvPicPr>
          <p:nvPr>
            <p:ph idx="1"/>
          </p:nvPr>
        </p:nvPicPr>
        <p:blipFill rotWithShape="1">
          <a:blip r:embed="rId3"/>
          <a:srcRect r="6221" b="-1"/>
          <a:stretch/>
        </p:blipFill>
        <p:spPr>
          <a:xfrm>
            <a:off x="20" y="10"/>
            <a:ext cx="12191980" cy="6857990"/>
          </a:xfrm>
          <a:prstGeom prst="rect">
            <a:avLst/>
          </a:prstGeom>
        </p:spPr>
      </p:pic>
    </p:spTree>
    <p:extLst>
      <p:ext uri="{BB962C8B-B14F-4D97-AF65-F5344CB8AC3E}">
        <p14:creationId xmlns:p14="http://schemas.microsoft.com/office/powerpoint/2010/main" val="3894781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49FE126-8B97-F7B2-69F3-F03028DDA7EB}"/>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Example</a:t>
            </a:r>
          </a:p>
        </p:txBody>
      </p:sp>
      <p:sp>
        <p:nvSpPr>
          <p:cNvPr id="3" name="Content Placeholder 2">
            <a:extLst>
              <a:ext uri="{FF2B5EF4-FFF2-40B4-BE49-F238E27FC236}">
                <a16:creationId xmlns:a16="http://schemas.microsoft.com/office/drawing/2014/main" id="{0D4BE516-A739-7051-46CF-9F341072CBEB}"/>
              </a:ext>
            </a:extLst>
          </p:cNvPr>
          <p:cNvSpPr>
            <a:spLocks noGrp="1"/>
          </p:cNvSpPr>
          <p:nvPr>
            <p:ph idx="1"/>
          </p:nvPr>
        </p:nvSpPr>
        <p:spPr>
          <a:xfrm>
            <a:off x="1367624" y="2490436"/>
            <a:ext cx="9708995" cy="3567173"/>
          </a:xfrm>
        </p:spPr>
        <p:txBody>
          <a:bodyPr anchor="ctr">
            <a:normAutofit/>
          </a:bodyPr>
          <a:lstStyle/>
          <a:p>
            <a:pPr marL="0" marR="0" indent="0">
              <a:spcBef>
                <a:spcPts val="0"/>
              </a:spcBef>
              <a:spcAft>
                <a:spcPts val="0"/>
              </a:spcAft>
              <a:buNone/>
            </a:pPr>
            <a:r>
              <a:rPr lang="en-US" sz="1900" dirty="0">
                <a:effectLst/>
                <a:latin typeface="Calibri" panose="020F0502020204030204" pitchFamily="34" charset="0"/>
                <a:ea typeface="MS Mincho" panose="02020609040205080304" pitchFamily="49" charset="-128"/>
                <a:cs typeface="Times New Roman" panose="02020603050405020304" pitchFamily="18" charset="0"/>
              </a:rPr>
              <a:t>Three Teams that focus on the main segments of Membership. Membership Team members will wear specific Membership Team badges (in addition to their regular one).</a:t>
            </a:r>
            <a:endParaRPr lang="en-US" sz="1900" dirty="0">
              <a:effectLst/>
              <a:latin typeface="Verdana" panose="020B0604030504040204" pitchFamily="34" charset="0"/>
              <a:ea typeface="MS Mincho" panose="02020609040205080304" pitchFamily="49" charset="-128"/>
              <a:cs typeface="Times New Roman" panose="02020603050405020304" pitchFamily="18" charset="0"/>
            </a:endParaRPr>
          </a:p>
          <a:p>
            <a:pPr marL="0" marR="0" indent="0">
              <a:spcBef>
                <a:spcPts val="0"/>
              </a:spcBef>
              <a:spcAft>
                <a:spcPts val="0"/>
              </a:spcAft>
              <a:buNone/>
            </a:pPr>
            <a:r>
              <a:rPr lang="en-US" sz="1900" dirty="0">
                <a:effectLst/>
                <a:latin typeface="Calibri" panose="020F0502020204030204" pitchFamily="34" charset="0"/>
                <a:ea typeface="MS Mincho" panose="02020609040205080304" pitchFamily="49" charset="-128"/>
                <a:cs typeface="Times New Roman" panose="02020603050405020304" pitchFamily="18" charset="0"/>
              </a:rPr>
              <a:t> </a:t>
            </a:r>
            <a:endParaRPr lang="en-US" sz="1900" dirty="0">
              <a:effectLst/>
              <a:latin typeface="Verdana" panose="020B0604030504040204" pitchFamily="34" charset="0"/>
              <a:ea typeface="MS Mincho" panose="02020609040205080304" pitchFamily="49" charset="-128"/>
              <a:cs typeface="Times New Roman" panose="02020603050405020304" pitchFamily="18" charset="0"/>
            </a:endParaRPr>
          </a:p>
          <a:p>
            <a:pPr marL="0" marR="0" indent="0">
              <a:spcBef>
                <a:spcPts val="0"/>
              </a:spcBef>
              <a:spcAft>
                <a:spcPts val="0"/>
              </a:spcAft>
              <a:buNone/>
            </a:pPr>
            <a:endParaRPr lang="en-US" sz="1900" dirty="0">
              <a:effectLst/>
              <a:latin typeface="Verdana" panose="020B0604030504040204" pitchFamily="34"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900" b="1" dirty="0">
                <a:effectLst/>
                <a:latin typeface="Calibri" panose="020F0502020204030204" pitchFamily="34" charset="0"/>
                <a:ea typeface="MS Mincho" panose="02020609040205080304" pitchFamily="49" charset="-128"/>
                <a:cs typeface="Times New Roman" panose="02020603050405020304" pitchFamily="18" charset="0"/>
              </a:rPr>
              <a:t>Building 							Team leader: </a:t>
            </a:r>
          </a:p>
          <a:p>
            <a:pPr marL="0" marR="0" indent="0">
              <a:spcBef>
                <a:spcPts val="0"/>
              </a:spcBef>
              <a:spcAft>
                <a:spcPts val="0"/>
              </a:spcAft>
              <a:buNone/>
            </a:pPr>
            <a:endParaRPr lang="en-US" sz="1900" b="1" dirty="0">
              <a:effectLst/>
              <a:latin typeface="Calibri" panose="020F0502020204030204" pitchFamily="34" charset="0"/>
              <a:ea typeface="MS Mincho" panose="02020609040205080304" pitchFamily="49" charset="-128"/>
              <a:cs typeface="Times New Roman" panose="02020603050405020304" pitchFamily="18" charset="0"/>
            </a:endParaRPr>
          </a:p>
          <a:p>
            <a:pPr marL="0" marR="0" indent="0">
              <a:spcBef>
                <a:spcPts val="0"/>
              </a:spcBef>
              <a:spcAft>
                <a:spcPts val="0"/>
              </a:spcAft>
              <a:buNone/>
            </a:pPr>
            <a:endParaRPr lang="en-US" sz="1900" b="1" dirty="0">
              <a:effectLst/>
              <a:latin typeface="Calibri" panose="020F0502020204030204" pitchFamily="34" charset="0"/>
              <a:ea typeface="MS Mincho" panose="02020609040205080304" pitchFamily="49" charset="-128"/>
              <a:cs typeface="Times New Roman" panose="02020603050405020304" pitchFamily="18" charset="0"/>
            </a:endParaRPr>
          </a:p>
          <a:p>
            <a:pPr marL="0">
              <a:spcBef>
                <a:spcPts val="0"/>
              </a:spcBef>
            </a:pPr>
            <a:r>
              <a:rPr lang="en-US" sz="1900" b="1" dirty="0">
                <a:effectLst/>
                <a:latin typeface="Calibri" panose="020F0502020204030204" pitchFamily="34" charset="0"/>
                <a:ea typeface="MS Mincho" panose="02020609040205080304" pitchFamily="49" charset="-128"/>
                <a:cs typeface="Times New Roman" panose="02020603050405020304" pitchFamily="18" charset="0"/>
              </a:rPr>
              <a:t>On Boarding							Team Leader: </a:t>
            </a:r>
          </a:p>
          <a:p>
            <a:pPr marL="0" indent="0">
              <a:spcBef>
                <a:spcPts val="0"/>
              </a:spcBef>
              <a:buNone/>
            </a:pPr>
            <a:endParaRPr lang="en-US" sz="1900" b="1" dirty="0">
              <a:effectLst/>
              <a:latin typeface="Calibri" panose="020F0502020204030204" pitchFamily="34" charset="0"/>
              <a:ea typeface="MS Mincho" panose="02020609040205080304" pitchFamily="49" charset="-128"/>
              <a:cs typeface="Times New Roman" panose="02020603050405020304" pitchFamily="18" charset="0"/>
            </a:endParaRPr>
          </a:p>
          <a:p>
            <a:pPr marL="0" indent="0">
              <a:spcBef>
                <a:spcPts val="0"/>
              </a:spcBef>
              <a:buNone/>
            </a:pPr>
            <a:endParaRPr lang="en-US" sz="1900" dirty="0">
              <a:effectLst/>
              <a:latin typeface="Verdana" panose="020B0604030504040204" pitchFamily="34" charset="0"/>
              <a:ea typeface="MS Mincho" panose="02020609040205080304" pitchFamily="49" charset="-128"/>
              <a:cs typeface="Times New Roman" panose="02020603050405020304" pitchFamily="18" charset="0"/>
            </a:endParaRPr>
          </a:p>
          <a:p>
            <a:pPr marL="0">
              <a:spcBef>
                <a:spcPts val="0"/>
              </a:spcBef>
            </a:pPr>
            <a:r>
              <a:rPr lang="en-US" sz="1900" b="1" dirty="0">
                <a:effectLst/>
                <a:latin typeface="Calibri" panose="020F0502020204030204" pitchFamily="34" charset="0"/>
                <a:ea typeface="MS Mincho" panose="02020609040205080304" pitchFamily="49" charset="-128"/>
                <a:cs typeface="Times New Roman" panose="02020603050405020304" pitchFamily="18" charset="0"/>
              </a:rPr>
              <a:t>Sustaining							Team Leader: </a:t>
            </a:r>
            <a:endParaRPr lang="en-US" sz="1900" dirty="0">
              <a:effectLst/>
              <a:latin typeface="Verdana" panose="020B0604030504040204" pitchFamily="34" charset="0"/>
              <a:ea typeface="MS Mincho" panose="02020609040205080304" pitchFamily="49" charset="-128"/>
              <a:cs typeface="Times New Roman" panose="02020603050405020304" pitchFamily="18" charset="0"/>
            </a:endParaRPr>
          </a:p>
          <a:p>
            <a:pPr marL="0" marR="0">
              <a:spcBef>
                <a:spcPts val="0"/>
              </a:spcBef>
              <a:spcAft>
                <a:spcPts val="0"/>
              </a:spcAft>
            </a:pPr>
            <a:endParaRPr lang="en-US" sz="1900" dirty="0">
              <a:effectLst/>
              <a:latin typeface="Verdana" panose="020B0604030504040204" pitchFamily="34" charset="0"/>
              <a:ea typeface="MS Mincho" panose="02020609040205080304" pitchFamily="49" charset="-128"/>
              <a:cs typeface="Times New Roman" panose="02020603050405020304" pitchFamily="18" charset="0"/>
            </a:endParaRPr>
          </a:p>
          <a:p>
            <a:pPr marL="0" indent="0">
              <a:buNone/>
            </a:pPr>
            <a:endParaRPr lang="en-US" sz="1900" dirty="0"/>
          </a:p>
        </p:txBody>
      </p:sp>
    </p:spTree>
    <p:extLst>
      <p:ext uri="{BB962C8B-B14F-4D97-AF65-F5344CB8AC3E}">
        <p14:creationId xmlns:p14="http://schemas.microsoft.com/office/powerpoint/2010/main" val="3156764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41B143B-D041-8687-8880-2CB05D0639CD}"/>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Building I</a:t>
            </a:r>
          </a:p>
        </p:txBody>
      </p:sp>
      <p:sp>
        <p:nvSpPr>
          <p:cNvPr id="3" name="Content Placeholder 2">
            <a:extLst>
              <a:ext uri="{FF2B5EF4-FFF2-40B4-BE49-F238E27FC236}">
                <a16:creationId xmlns:a16="http://schemas.microsoft.com/office/drawing/2014/main" id="{40BD6C33-D6C2-E324-0AAF-9F0404BA7C34}"/>
              </a:ext>
            </a:extLst>
          </p:cNvPr>
          <p:cNvSpPr>
            <a:spLocks noGrp="1"/>
          </p:cNvSpPr>
          <p:nvPr>
            <p:ph idx="1"/>
          </p:nvPr>
        </p:nvSpPr>
        <p:spPr>
          <a:xfrm>
            <a:off x="1367624" y="2177170"/>
            <a:ext cx="9708995" cy="4680830"/>
          </a:xfrm>
        </p:spPr>
        <p:txBody>
          <a:bodyPr anchor="ctr">
            <a:normAutofit/>
          </a:bodyPr>
          <a:lstStyle/>
          <a:p>
            <a:pPr marL="0" marR="0" indent="0">
              <a:spcBef>
                <a:spcPts val="0"/>
              </a:spcBef>
              <a:spcAft>
                <a:spcPts val="0"/>
              </a:spcAft>
              <a:buNone/>
            </a:pPr>
            <a:r>
              <a:rPr lang="en-US" sz="1400" b="1" dirty="0">
                <a:effectLst/>
                <a:latin typeface="Calibri" panose="020F0502020204030204" pitchFamily="34" charset="0"/>
                <a:ea typeface="MS Mincho" panose="02020609040205080304" pitchFamily="49" charset="-128"/>
                <a:cs typeface="Times New Roman" panose="02020603050405020304" pitchFamily="18" charset="0"/>
              </a:rPr>
              <a:t>						</a:t>
            </a:r>
            <a:endParaRPr lang="en-US" sz="1400" dirty="0">
              <a:effectLst/>
              <a:latin typeface="Verdana" panose="020B0604030504040204" pitchFamily="34"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139700" algn="l"/>
                <a:tab pos="457200" algn="l"/>
              </a:tabLst>
            </a:pPr>
            <a:r>
              <a:rPr lang="en-US" sz="3200" dirty="0">
                <a:effectLst/>
                <a:latin typeface="Calibri" panose="020F0502020204030204" pitchFamily="34" charset="0"/>
                <a:ea typeface="MS Mincho" panose="02020609040205080304" pitchFamily="49" charset="-128"/>
                <a:cs typeface="Times New Roman" panose="02020603050405020304" pitchFamily="18" charset="0"/>
              </a:rPr>
              <a:t>Greet </a:t>
            </a:r>
          </a:p>
          <a:p>
            <a:pPr marL="0" marR="0" lvl="0" indent="0">
              <a:spcBef>
                <a:spcPts val="0"/>
              </a:spcBef>
              <a:spcAft>
                <a:spcPts val="0"/>
              </a:spcAft>
              <a:buNone/>
              <a:tabLst>
                <a:tab pos="139700" algn="l"/>
                <a:tab pos="457200" algn="l"/>
              </a:tabLst>
            </a:pPr>
            <a:endParaRPr lang="en-US" sz="3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139700" algn="l"/>
                <a:tab pos="457200" algn="l"/>
              </a:tabLst>
            </a:pPr>
            <a:r>
              <a:rPr lang="en-US" sz="3200" dirty="0">
                <a:effectLst/>
                <a:latin typeface="Calibri" panose="020F0502020204030204" pitchFamily="34" charset="0"/>
                <a:ea typeface="MS Mincho" panose="02020609040205080304" pitchFamily="49" charset="-128"/>
                <a:cs typeface="Times New Roman" panose="02020603050405020304" pitchFamily="18" charset="0"/>
              </a:rPr>
              <a:t>Tell</a:t>
            </a:r>
          </a:p>
          <a:p>
            <a:pPr marL="0" marR="0" lvl="0" indent="0">
              <a:spcBef>
                <a:spcPts val="0"/>
              </a:spcBef>
              <a:spcAft>
                <a:spcPts val="0"/>
              </a:spcAft>
              <a:buNone/>
              <a:tabLst>
                <a:tab pos="139700" algn="l"/>
                <a:tab pos="457200" algn="l"/>
              </a:tabLst>
            </a:pPr>
            <a:endParaRPr lang="en-US" sz="3200" dirty="0">
              <a:effectLst/>
              <a:latin typeface="Verdana" panose="020B0604030504040204" pitchFamily="34"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139700" algn="l"/>
                <a:tab pos="457200" algn="l"/>
              </a:tabLst>
            </a:pPr>
            <a:r>
              <a:rPr lang="en-US" sz="3200" dirty="0">
                <a:effectLst/>
                <a:latin typeface="Calibri" panose="020F0502020204030204" pitchFamily="34" charset="0"/>
                <a:ea typeface="MS Mincho" panose="02020609040205080304" pitchFamily="49" charset="-128"/>
                <a:cs typeface="Times New Roman" panose="02020603050405020304" pitchFamily="18" charset="0"/>
              </a:rPr>
              <a:t>Answer</a:t>
            </a:r>
          </a:p>
          <a:p>
            <a:pPr marL="0" marR="0" lvl="0" indent="0">
              <a:spcBef>
                <a:spcPts val="0"/>
              </a:spcBef>
              <a:spcAft>
                <a:spcPts val="0"/>
              </a:spcAft>
              <a:buNone/>
              <a:tabLst>
                <a:tab pos="139700" algn="l"/>
                <a:tab pos="457200" algn="l"/>
              </a:tabLst>
            </a:pPr>
            <a:endParaRPr lang="en-US" sz="3200" dirty="0">
              <a:effectLst/>
              <a:latin typeface="Verdana" panose="020B0604030504040204" pitchFamily="34"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139700" algn="l"/>
                <a:tab pos="457200" algn="l"/>
              </a:tabLst>
            </a:pPr>
            <a:r>
              <a:rPr lang="en-US" sz="3200" dirty="0">
                <a:effectLst/>
                <a:latin typeface="Calibri" panose="020F0502020204030204" pitchFamily="34" charset="0"/>
                <a:ea typeface="MS Mincho" panose="02020609040205080304" pitchFamily="49" charset="-128"/>
                <a:cs typeface="Times New Roman" panose="02020603050405020304" pitchFamily="18" charset="0"/>
              </a:rPr>
              <a:t>Follow up</a:t>
            </a:r>
          </a:p>
        </p:txBody>
      </p:sp>
    </p:spTree>
    <p:extLst>
      <p:ext uri="{BB962C8B-B14F-4D97-AF65-F5344CB8AC3E}">
        <p14:creationId xmlns:p14="http://schemas.microsoft.com/office/powerpoint/2010/main" val="3439692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41B143B-D041-8687-8880-2CB05D0639CD}"/>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Building II</a:t>
            </a:r>
          </a:p>
        </p:txBody>
      </p:sp>
      <p:sp>
        <p:nvSpPr>
          <p:cNvPr id="3" name="Content Placeholder 2">
            <a:extLst>
              <a:ext uri="{FF2B5EF4-FFF2-40B4-BE49-F238E27FC236}">
                <a16:creationId xmlns:a16="http://schemas.microsoft.com/office/drawing/2014/main" id="{40BD6C33-D6C2-E324-0AAF-9F0404BA7C34}"/>
              </a:ext>
            </a:extLst>
          </p:cNvPr>
          <p:cNvSpPr>
            <a:spLocks noGrp="1"/>
          </p:cNvSpPr>
          <p:nvPr>
            <p:ph idx="1"/>
          </p:nvPr>
        </p:nvSpPr>
        <p:spPr>
          <a:xfrm>
            <a:off x="1367624" y="2177170"/>
            <a:ext cx="9708995" cy="4680830"/>
          </a:xfrm>
        </p:spPr>
        <p:txBody>
          <a:bodyPr anchor="ctr">
            <a:normAutofit/>
          </a:bodyPr>
          <a:lstStyle/>
          <a:p>
            <a:pPr marL="0" marR="0" lvl="0" indent="0">
              <a:spcBef>
                <a:spcPts val="0"/>
              </a:spcBef>
              <a:spcAft>
                <a:spcPts val="0"/>
              </a:spcAft>
              <a:buNone/>
              <a:tabLst>
                <a:tab pos="139700" algn="l"/>
                <a:tab pos="457200" algn="l"/>
              </a:tabLst>
            </a:pPr>
            <a:endParaRPr lang="en-US" sz="2400" dirty="0">
              <a:effectLst/>
              <a:latin typeface="Verdana" panose="020B0604030504040204" pitchFamily="34"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139700" algn="l"/>
                <a:tab pos="457200" algn="l"/>
              </a:tabLst>
            </a:pPr>
            <a:r>
              <a:rPr lang="en-US" kern="50" dirty="0">
                <a:effectLst/>
                <a:latin typeface="Calibri" panose="020F0502020204030204" pitchFamily="34" charset="0"/>
                <a:ea typeface="MS Mincho" panose="02020609040205080304" pitchFamily="49" charset="-128"/>
                <a:cs typeface="Helvetica" pitchFamily="2" charset="0"/>
              </a:rPr>
              <a:t>Coach</a:t>
            </a:r>
          </a:p>
          <a:p>
            <a:pPr marL="0" marR="0" lvl="0" indent="0">
              <a:spcBef>
                <a:spcPts val="0"/>
              </a:spcBef>
              <a:spcAft>
                <a:spcPts val="0"/>
              </a:spcAft>
              <a:buNone/>
              <a:tabLst>
                <a:tab pos="139700" algn="l"/>
                <a:tab pos="457200" algn="l"/>
              </a:tabLst>
            </a:pPr>
            <a:endParaRPr lang="en-US" kern="50" dirty="0">
              <a:effectLst/>
              <a:latin typeface="Calibri" panose="020F0502020204030204" pitchFamily="34" charset="0"/>
              <a:ea typeface="MS Mincho" panose="02020609040205080304" pitchFamily="49" charset="-128"/>
              <a:cs typeface="Helvetica" pitchFamily="2" charset="0"/>
            </a:endParaRPr>
          </a:p>
          <a:p>
            <a:pPr marL="342900" indent="-342900">
              <a:spcBef>
                <a:spcPts val="0"/>
              </a:spcBef>
              <a:tabLst>
                <a:tab pos="139700" algn="l"/>
                <a:tab pos="457200" algn="l"/>
              </a:tabLst>
            </a:pPr>
            <a:r>
              <a:rPr lang="en-US" kern="50" dirty="0">
                <a:effectLst/>
                <a:latin typeface="Calibri" panose="020F0502020204030204" pitchFamily="34" charset="0"/>
                <a:ea typeface="MS Mincho" panose="02020609040205080304" pitchFamily="49" charset="-128"/>
                <a:cs typeface="Helvetica" pitchFamily="2" charset="0"/>
              </a:rPr>
              <a:t>Member balance</a:t>
            </a:r>
          </a:p>
          <a:p>
            <a:pPr marL="0" indent="0">
              <a:spcBef>
                <a:spcPts val="0"/>
              </a:spcBef>
              <a:buNone/>
              <a:tabLst>
                <a:tab pos="139700" algn="l"/>
                <a:tab pos="457200" algn="l"/>
              </a:tabLst>
            </a:pPr>
            <a:endParaRPr lang="en-US" dirty="0">
              <a:effectLst/>
              <a:latin typeface="Verdana" panose="020B0604030504040204" pitchFamily="34"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139700" algn="l"/>
                <a:tab pos="457200" algn="l"/>
              </a:tabLst>
            </a:pPr>
            <a:r>
              <a:rPr lang="en-US" dirty="0">
                <a:effectLst/>
                <a:latin typeface="Calibri" panose="020F0502020204030204" pitchFamily="34" charset="0"/>
                <a:ea typeface="MS Mincho" panose="02020609040205080304" pitchFamily="49" charset="-128"/>
                <a:cs typeface="Times New Roman" panose="02020603050405020304" pitchFamily="18" charset="0"/>
              </a:rPr>
              <a:t>Fireside Chat</a:t>
            </a:r>
          </a:p>
          <a:p>
            <a:pPr marL="342900" marR="0" lvl="0" indent="-342900">
              <a:spcBef>
                <a:spcPts val="0"/>
              </a:spcBef>
              <a:spcAft>
                <a:spcPts val="0"/>
              </a:spcAft>
              <a:buFont typeface="Arial" panose="020B0604020202020204" pitchFamily="34" charset="0"/>
              <a:buChar char="•"/>
              <a:tabLst>
                <a:tab pos="139700" algn="l"/>
                <a:tab pos="457200" algn="l"/>
              </a:tabLst>
            </a:pPr>
            <a:endParaRPr lang="en-US" dirty="0">
              <a:effectLst/>
              <a:latin typeface="Verdana" panose="020B0604030504040204" pitchFamily="34"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139700" algn="l"/>
                <a:tab pos="457200" algn="l"/>
              </a:tabLst>
            </a:pPr>
            <a:r>
              <a:rPr lang="en-US" dirty="0">
                <a:effectLst/>
                <a:latin typeface="Calibri" panose="020F0502020204030204" pitchFamily="34" charset="0"/>
                <a:ea typeface="MS Mincho" panose="02020609040205080304" pitchFamily="49" charset="-128"/>
                <a:cs typeface="Times New Roman" panose="02020603050405020304" pitchFamily="18" charset="0"/>
              </a:rPr>
              <a:t>Work with Club Administration and Public Relations</a:t>
            </a:r>
            <a:endParaRPr lang="en-US" dirty="0">
              <a:effectLst/>
              <a:latin typeface="Verdana" panose="020B060403050404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340148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07114E8-DF48-E786-FAEB-B8291613C73C}"/>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On Boarding I</a:t>
            </a:r>
          </a:p>
        </p:txBody>
      </p:sp>
      <p:sp>
        <p:nvSpPr>
          <p:cNvPr id="3" name="Content Placeholder 2">
            <a:extLst>
              <a:ext uri="{FF2B5EF4-FFF2-40B4-BE49-F238E27FC236}">
                <a16:creationId xmlns:a16="http://schemas.microsoft.com/office/drawing/2014/main" id="{EBDBDB65-A4FB-C83D-1DAC-C9A0F2345602}"/>
              </a:ext>
            </a:extLst>
          </p:cNvPr>
          <p:cNvSpPr>
            <a:spLocks noGrp="1"/>
          </p:cNvSpPr>
          <p:nvPr>
            <p:ph idx="1"/>
          </p:nvPr>
        </p:nvSpPr>
        <p:spPr>
          <a:xfrm>
            <a:off x="1367624" y="2177170"/>
            <a:ext cx="9708995" cy="4680830"/>
          </a:xfrm>
        </p:spPr>
        <p:txBody>
          <a:bodyPr anchor="ctr">
            <a:normAutofit/>
          </a:bodyPr>
          <a:lstStyle/>
          <a:p>
            <a:pPr marL="342900" marR="0" lvl="0" indent="-342900">
              <a:spcBef>
                <a:spcPts val="0"/>
              </a:spcBef>
              <a:spcAft>
                <a:spcPts val="0"/>
              </a:spcAft>
              <a:buFont typeface="Arial" panose="020B0604020202020204" pitchFamily="34" charset="0"/>
              <a:buChar char="•"/>
              <a:tabLst>
                <a:tab pos="139700" algn="l"/>
                <a:tab pos="457200" algn="l"/>
              </a:tabLst>
            </a:pPr>
            <a:r>
              <a:rPr lang="en-US" sz="3200" dirty="0">
                <a:effectLst/>
                <a:latin typeface="Calibri" panose="020F0502020204030204" pitchFamily="34" charset="0"/>
                <a:ea typeface="MS Mincho" panose="02020609040205080304" pitchFamily="49" charset="-128"/>
                <a:cs typeface="Times New Roman" panose="02020603050405020304" pitchFamily="18" charset="0"/>
              </a:rPr>
              <a:t>Align</a:t>
            </a:r>
          </a:p>
          <a:p>
            <a:pPr marL="342900" marR="0" lvl="0" indent="-342900">
              <a:spcBef>
                <a:spcPts val="0"/>
              </a:spcBef>
              <a:spcAft>
                <a:spcPts val="0"/>
              </a:spcAft>
              <a:buFont typeface="Arial" panose="020B0604020202020204" pitchFamily="34" charset="0"/>
              <a:buChar char="•"/>
              <a:tabLst>
                <a:tab pos="139700" algn="l"/>
                <a:tab pos="457200" algn="l"/>
              </a:tabLst>
            </a:pPr>
            <a:endParaRPr lang="en-US" sz="3200" dirty="0">
              <a:latin typeface="Calibri" panose="020F0502020204030204" pitchFamily="34" charset="0"/>
              <a:ea typeface="MS Mincho" panose="02020609040205080304" pitchFamily="49" charset="-128"/>
              <a:cs typeface="Times New Roman" panose="02020603050405020304" pitchFamily="18" charset="0"/>
            </a:endParaRPr>
          </a:p>
          <a:p>
            <a:pPr marL="0" marR="0" lvl="0" indent="0">
              <a:spcBef>
                <a:spcPts val="0"/>
              </a:spcBef>
              <a:spcAft>
                <a:spcPts val="0"/>
              </a:spcAft>
              <a:buNone/>
              <a:tabLst>
                <a:tab pos="139700" algn="l"/>
                <a:tab pos="457200" algn="l"/>
              </a:tabLst>
            </a:pPr>
            <a:endParaRPr lang="en-US" sz="3200" dirty="0">
              <a:effectLst/>
              <a:latin typeface="Verdana" panose="020B0604030504040204" pitchFamily="34"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139700" algn="l"/>
                <a:tab pos="457200" algn="l"/>
              </a:tabLst>
            </a:pPr>
            <a:r>
              <a:rPr lang="en-US" sz="3200" dirty="0">
                <a:effectLst/>
                <a:latin typeface="Calibri" panose="020F0502020204030204" pitchFamily="34" charset="0"/>
                <a:ea typeface="MS Mincho" panose="02020609040205080304" pitchFamily="49" charset="-128"/>
                <a:cs typeface="Times New Roman" panose="02020603050405020304" pitchFamily="18" charset="0"/>
              </a:rPr>
              <a:t>Paul Harris commitment</a:t>
            </a:r>
          </a:p>
          <a:p>
            <a:pPr marL="342900" marR="0" lvl="0" indent="-342900">
              <a:spcBef>
                <a:spcPts val="0"/>
              </a:spcBef>
              <a:spcAft>
                <a:spcPts val="0"/>
              </a:spcAft>
              <a:buFont typeface="Arial" panose="020B0604020202020204" pitchFamily="34" charset="0"/>
              <a:buChar char="•"/>
              <a:tabLst>
                <a:tab pos="139700" algn="l"/>
                <a:tab pos="457200" algn="l"/>
              </a:tabLst>
            </a:pPr>
            <a:endParaRPr lang="en-US" sz="3200" dirty="0">
              <a:latin typeface="Calibri" panose="020F0502020204030204" pitchFamily="34" charset="0"/>
              <a:ea typeface="MS Mincho" panose="02020609040205080304" pitchFamily="49" charset="-128"/>
              <a:cs typeface="Times New Roman" panose="02020603050405020304" pitchFamily="18" charset="0"/>
            </a:endParaRPr>
          </a:p>
          <a:p>
            <a:pPr marL="0" marR="0" lvl="0" indent="0">
              <a:spcBef>
                <a:spcPts val="0"/>
              </a:spcBef>
              <a:spcAft>
                <a:spcPts val="0"/>
              </a:spcAft>
              <a:buNone/>
              <a:tabLst>
                <a:tab pos="139700" algn="l"/>
                <a:tab pos="457200" algn="l"/>
              </a:tabLst>
            </a:pPr>
            <a:endParaRPr lang="en-US" sz="3200" dirty="0">
              <a:effectLst/>
              <a:latin typeface="Verdana" panose="020B0604030504040204" pitchFamily="34"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139700" algn="l"/>
                <a:tab pos="457200" algn="l"/>
              </a:tabLst>
            </a:pPr>
            <a:r>
              <a:rPr lang="en-US" sz="3200" dirty="0">
                <a:latin typeface="Calibri" panose="020F0502020204030204" pitchFamily="34" charset="0"/>
                <a:ea typeface="MS Mincho" panose="02020609040205080304" pitchFamily="49" charset="-128"/>
                <a:cs typeface="Times New Roman" panose="02020603050405020304" pitchFamily="18" charset="0"/>
              </a:rPr>
              <a:t>T</a:t>
            </a:r>
            <a:r>
              <a:rPr lang="en-US" sz="3200" dirty="0">
                <a:effectLst/>
                <a:latin typeface="Calibri" panose="020F0502020204030204" pitchFamily="34" charset="0"/>
                <a:ea typeface="MS Mincho" panose="02020609040205080304" pitchFamily="49" charset="-128"/>
                <a:cs typeface="Times New Roman" panose="02020603050405020304" pitchFamily="18" charset="0"/>
              </a:rPr>
              <a:t>alents, interests</a:t>
            </a:r>
          </a:p>
        </p:txBody>
      </p:sp>
    </p:spTree>
    <p:extLst>
      <p:ext uri="{BB962C8B-B14F-4D97-AF65-F5344CB8AC3E}">
        <p14:creationId xmlns:p14="http://schemas.microsoft.com/office/powerpoint/2010/main" val="2697662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14E8-DF48-E786-FAEB-B8291613C73C}"/>
              </a:ext>
            </a:extLst>
          </p:cNvPr>
          <p:cNvSpPr>
            <a:spLocks noGrp="1"/>
          </p:cNvSpPr>
          <p:nvPr>
            <p:ph type="title"/>
          </p:nvPr>
        </p:nvSpPr>
        <p:spPr>
          <a:xfrm>
            <a:off x="876693" y="741391"/>
            <a:ext cx="4597747" cy="1616203"/>
          </a:xfrm>
        </p:spPr>
        <p:txBody>
          <a:bodyPr anchor="b">
            <a:normAutofit/>
          </a:bodyPr>
          <a:lstStyle/>
          <a:p>
            <a:r>
              <a:rPr lang="en-US" sz="3200" dirty="0"/>
              <a:t>On Boarding II</a:t>
            </a:r>
          </a:p>
        </p:txBody>
      </p:sp>
      <p:sp>
        <p:nvSpPr>
          <p:cNvPr id="3" name="Content Placeholder 2">
            <a:extLst>
              <a:ext uri="{FF2B5EF4-FFF2-40B4-BE49-F238E27FC236}">
                <a16:creationId xmlns:a16="http://schemas.microsoft.com/office/drawing/2014/main" id="{EBDBDB65-A4FB-C83D-1DAC-C9A0F2345602}"/>
              </a:ext>
            </a:extLst>
          </p:cNvPr>
          <p:cNvSpPr>
            <a:spLocks noGrp="1"/>
          </p:cNvSpPr>
          <p:nvPr>
            <p:ph idx="1"/>
          </p:nvPr>
        </p:nvSpPr>
        <p:spPr>
          <a:xfrm>
            <a:off x="876693" y="2533476"/>
            <a:ext cx="4597746" cy="3447832"/>
          </a:xfrm>
        </p:spPr>
        <p:txBody>
          <a:bodyPr anchor="t">
            <a:normAutofit/>
          </a:bodyPr>
          <a:lstStyle/>
          <a:p>
            <a:pPr marL="0" marR="0" lvl="0" indent="0">
              <a:spcBef>
                <a:spcPts val="0"/>
              </a:spcBef>
              <a:spcAft>
                <a:spcPts val="0"/>
              </a:spcAft>
              <a:buNone/>
              <a:tabLst>
                <a:tab pos="139700" algn="l"/>
                <a:tab pos="457200" algn="l"/>
              </a:tabLst>
            </a:pPr>
            <a:endParaRPr lang="en-US" sz="2000" dirty="0">
              <a:latin typeface="Calibri" panose="020F0502020204030204" pitchFamily="34" charset="0"/>
              <a:ea typeface="MS Mincho" panose="02020609040205080304" pitchFamily="49" charset="-128"/>
              <a:cs typeface="Times New Roman" panose="02020603050405020304" pitchFamily="18" charset="0"/>
            </a:endParaRPr>
          </a:p>
          <a:p>
            <a:pPr marL="0" marR="0" lvl="0" indent="0">
              <a:spcBef>
                <a:spcPts val="0"/>
              </a:spcBef>
              <a:spcAft>
                <a:spcPts val="0"/>
              </a:spcAft>
              <a:buNone/>
              <a:tabLst>
                <a:tab pos="139700" algn="l"/>
                <a:tab pos="457200" algn="l"/>
              </a:tabLst>
            </a:pPr>
            <a:endParaRPr lang="en-US" sz="2000" dirty="0">
              <a:effectLst/>
              <a:latin typeface="Verdana" panose="020B0604030504040204" pitchFamily="34"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139700" algn="l"/>
                <a:tab pos="457200" algn="l"/>
              </a:tabLst>
            </a:pPr>
            <a:r>
              <a:rPr lang="en-US" sz="3200" dirty="0">
                <a:effectLst/>
                <a:latin typeface="Calibri" panose="020F0502020204030204" pitchFamily="34" charset="0"/>
                <a:ea typeface="MS Mincho" panose="02020609040205080304" pitchFamily="49" charset="-128"/>
                <a:cs typeface="Times New Roman" panose="02020603050405020304" pitchFamily="18" charset="0"/>
              </a:rPr>
              <a:t>Red to Blue</a:t>
            </a:r>
          </a:p>
          <a:p>
            <a:pPr marL="342900" marR="0" lvl="0" indent="-342900">
              <a:spcBef>
                <a:spcPts val="0"/>
              </a:spcBef>
              <a:spcAft>
                <a:spcPts val="0"/>
              </a:spcAft>
              <a:buFont typeface="Arial" panose="020B0604020202020204" pitchFamily="34" charset="0"/>
              <a:buChar char="•"/>
              <a:tabLst>
                <a:tab pos="139700" algn="l"/>
                <a:tab pos="457200" algn="l"/>
              </a:tabLst>
            </a:pPr>
            <a:endParaRPr lang="en-US" sz="2000" dirty="0">
              <a:latin typeface="Calibri" panose="020F0502020204030204" pitchFamily="34" charset="0"/>
              <a:ea typeface="MS Mincho" panose="02020609040205080304" pitchFamily="49" charset="-128"/>
              <a:cs typeface="Times New Roman" panose="02020603050405020304" pitchFamily="18" charset="0"/>
            </a:endParaRPr>
          </a:p>
          <a:p>
            <a:pPr marL="0" marR="0" lvl="0" indent="0">
              <a:spcBef>
                <a:spcPts val="0"/>
              </a:spcBef>
              <a:spcAft>
                <a:spcPts val="0"/>
              </a:spcAft>
              <a:buNone/>
              <a:tabLst>
                <a:tab pos="139700" algn="l"/>
                <a:tab pos="457200" algn="l"/>
              </a:tabLst>
            </a:pPr>
            <a:endParaRPr lang="en-US" sz="2000" dirty="0">
              <a:effectLst/>
              <a:latin typeface="Verdana" panose="020B0604030504040204" pitchFamily="34" charset="0"/>
              <a:ea typeface="MS Mincho" panose="02020609040205080304" pitchFamily="49" charset="-128"/>
              <a:cs typeface="Times New Roman" panose="02020603050405020304" pitchFamily="18" charset="0"/>
            </a:endParaRPr>
          </a:p>
          <a:p>
            <a:pPr marL="0" indent="0">
              <a:buNone/>
            </a:pPr>
            <a:endParaRPr lang="en-US" sz="2000" dirty="0"/>
          </a:p>
        </p:txBody>
      </p:sp>
      <p:pic>
        <p:nvPicPr>
          <p:cNvPr id="5" name="Picture 4" descr="Circular labels with a hole in the middle&#10;&#10;Description automatically generated">
            <a:extLst>
              <a:ext uri="{FF2B5EF4-FFF2-40B4-BE49-F238E27FC236}">
                <a16:creationId xmlns:a16="http://schemas.microsoft.com/office/drawing/2014/main" id="{A15E1587-072F-2C46-3E7C-6086420600A1}"/>
              </a:ext>
            </a:extLst>
          </p:cNvPr>
          <p:cNvPicPr>
            <a:picLocks noChangeAspect="1"/>
          </p:cNvPicPr>
          <p:nvPr/>
        </p:nvPicPr>
        <p:blipFill>
          <a:blip r:embed="rId3"/>
          <a:stretch>
            <a:fillRect/>
          </a:stretch>
        </p:blipFill>
        <p:spPr>
          <a:xfrm>
            <a:off x="6096001" y="1855041"/>
            <a:ext cx="5319062" cy="3072836"/>
          </a:xfrm>
          <a:prstGeom prst="rect">
            <a:avLst/>
          </a:prstGeom>
        </p:spPr>
      </p:pic>
      <p:grpSp>
        <p:nvGrpSpPr>
          <p:cNvPr id="23" name="Group 22">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4" name="Rectangle 23">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24649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C3B23C9-08D2-BCCE-DF8A-1CB24BC894BE}"/>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Sustaining I</a:t>
            </a:r>
          </a:p>
        </p:txBody>
      </p:sp>
      <p:sp>
        <p:nvSpPr>
          <p:cNvPr id="3" name="Content Placeholder 2">
            <a:extLst>
              <a:ext uri="{FF2B5EF4-FFF2-40B4-BE49-F238E27FC236}">
                <a16:creationId xmlns:a16="http://schemas.microsoft.com/office/drawing/2014/main" id="{984DAD5F-2564-1B58-C194-295A6F1AF76A}"/>
              </a:ext>
            </a:extLst>
          </p:cNvPr>
          <p:cNvSpPr>
            <a:spLocks noGrp="1"/>
          </p:cNvSpPr>
          <p:nvPr>
            <p:ph idx="1"/>
          </p:nvPr>
        </p:nvSpPr>
        <p:spPr>
          <a:xfrm>
            <a:off x="1367624" y="2177170"/>
            <a:ext cx="9708995" cy="4680830"/>
          </a:xfrm>
        </p:spPr>
        <p:txBody>
          <a:bodyPr anchor="ctr">
            <a:noAutofit/>
          </a:bodyPr>
          <a:lstStyle/>
          <a:p>
            <a:pPr marL="342900" marR="0" lvl="0" indent="-342900">
              <a:spcBef>
                <a:spcPts val="0"/>
              </a:spcBef>
              <a:spcAft>
                <a:spcPts val="0"/>
              </a:spcAft>
              <a:buFont typeface="Arial" panose="020B0604020202020204" pitchFamily="34" charset="0"/>
              <a:buChar char="•"/>
              <a:tabLst>
                <a:tab pos="139700" algn="l"/>
                <a:tab pos="457200" algn="l"/>
              </a:tabLst>
            </a:pPr>
            <a:r>
              <a:rPr lang="en-US" kern="50" dirty="0">
                <a:latin typeface="Calibri" panose="020F0502020204030204" pitchFamily="34" charset="0"/>
                <a:ea typeface="MS Mincho" panose="02020609040205080304" pitchFamily="49" charset="-128"/>
                <a:cs typeface="Times New Roman" panose="02020603050405020304" pitchFamily="18" charset="0"/>
              </a:rPr>
              <a:t>P</a:t>
            </a:r>
            <a:r>
              <a:rPr lang="en-US" kern="50" dirty="0">
                <a:effectLst/>
                <a:latin typeface="Calibri" panose="020F0502020204030204" pitchFamily="34" charset="0"/>
                <a:ea typeface="MS Mincho" panose="02020609040205080304" pitchFamily="49" charset="-128"/>
                <a:cs typeface="Times New Roman" panose="02020603050405020304" pitchFamily="18" charset="0"/>
              </a:rPr>
              <a:t>assion</a:t>
            </a:r>
          </a:p>
          <a:p>
            <a:pPr marL="0" marR="0" lvl="0" indent="0">
              <a:spcBef>
                <a:spcPts val="0"/>
              </a:spcBef>
              <a:spcAft>
                <a:spcPts val="0"/>
              </a:spcAft>
              <a:buNone/>
              <a:tabLst>
                <a:tab pos="139700" algn="l"/>
                <a:tab pos="457200" algn="l"/>
              </a:tabLst>
            </a:pPr>
            <a:endParaRPr lang="en-US" dirty="0">
              <a:effectLst/>
              <a:latin typeface="Verdana" panose="020B0604030504040204" pitchFamily="34" charset="0"/>
              <a:ea typeface="MS Mincho" panose="02020609040205080304" pitchFamily="49" charset="-128"/>
              <a:cs typeface="Times New Roman" panose="02020603050405020304" pitchFamily="18" charset="0"/>
            </a:endParaRPr>
          </a:p>
          <a:p>
            <a:pPr marL="0" marR="0" lvl="0" indent="0">
              <a:spcBef>
                <a:spcPts val="0"/>
              </a:spcBef>
              <a:spcAft>
                <a:spcPts val="0"/>
              </a:spcAft>
              <a:buNone/>
              <a:tabLst>
                <a:tab pos="139700" algn="l"/>
                <a:tab pos="457200" algn="l"/>
              </a:tabLst>
            </a:pPr>
            <a:endParaRPr lang="en-US" dirty="0">
              <a:effectLst/>
              <a:latin typeface="Verdana" panose="020B0604030504040204" pitchFamily="34"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139700" algn="l"/>
                <a:tab pos="457200" algn="l"/>
              </a:tabLst>
            </a:pPr>
            <a:r>
              <a:rPr lang="en-US" kern="50" dirty="0">
                <a:latin typeface="Calibri" panose="020F0502020204030204" pitchFamily="34" charset="0"/>
                <a:ea typeface="MS Mincho" panose="02020609040205080304" pitchFamily="49" charset="-128"/>
                <a:cs typeface="Times New Roman" panose="02020603050405020304" pitchFamily="18" charset="0"/>
              </a:rPr>
              <a:t>M</a:t>
            </a:r>
            <a:r>
              <a:rPr lang="en-US" kern="50" dirty="0">
                <a:effectLst/>
                <a:latin typeface="Calibri" panose="020F0502020204030204" pitchFamily="34" charset="0"/>
                <a:ea typeface="MS Mincho" panose="02020609040205080304" pitchFamily="49" charset="-128"/>
                <a:cs typeface="Times New Roman" panose="02020603050405020304" pitchFamily="18" charset="0"/>
              </a:rPr>
              <a:t>entors</a:t>
            </a:r>
          </a:p>
          <a:p>
            <a:pPr marL="0" marR="0" lvl="0" indent="0">
              <a:spcBef>
                <a:spcPts val="0"/>
              </a:spcBef>
              <a:spcAft>
                <a:spcPts val="0"/>
              </a:spcAft>
              <a:buNone/>
              <a:tabLst>
                <a:tab pos="139700" algn="l"/>
                <a:tab pos="457200" algn="l"/>
              </a:tabLst>
            </a:pPr>
            <a:endParaRPr lang="en-US" kern="50" dirty="0">
              <a:effectLst/>
              <a:latin typeface="Calibri" panose="020F0502020204030204" pitchFamily="34" charset="0"/>
              <a:ea typeface="MS Mincho" panose="02020609040205080304" pitchFamily="49" charset="-128"/>
              <a:cs typeface="Times New Roman" panose="02020603050405020304" pitchFamily="18" charset="0"/>
            </a:endParaRPr>
          </a:p>
          <a:p>
            <a:pPr marL="342900" indent="-342900">
              <a:spcBef>
                <a:spcPts val="0"/>
              </a:spcBef>
              <a:tabLst>
                <a:tab pos="139700" algn="l"/>
                <a:tab pos="457200" algn="l"/>
              </a:tabLst>
            </a:pPr>
            <a:r>
              <a:rPr lang="en-US" kern="50" dirty="0">
                <a:latin typeface="Calibri" panose="020F0502020204030204" pitchFamily="34" charset="0"/>
                <a:ea typeface="MS Mincho" panose="02020609040205080304" pitchFamily="49" charset="-128"/>
                <a:cs typeface="Times New Roman" panose="02020603050405020304" pitchFamily="18" charset="0"/>
              </a:rPr>
              <a:t>R</a:t>
            </a:r>
            <a:r>
              <a:rPr lang="en-US" kern="50" dirty="0">
                <a:effectLst/>
                <a:latin typeface="Calibri" panose="020F0502020204030204" pitchFamily="34" charset="0"/>
                <a:ea typeface="MS Mincho" panose="02020609040205080304" pitchFamily="49" charset="-128"/>
                <a:cs typeface="Times New Roman" panose="02020603050405020304" pitchFamily="18" charset="0"/>
              </a:rPr>
              <a:t>ecognition program</a:t>
            </a:r>
          </a:p>
          <a:p>
            <a:pPr marL="342900" marR="0" lvl="0" indent="-342900">
              <a:spcBef>
                <a:spcPts val="0"/>
              </a:spcBef>
              <a:spcAft>
                <a:spcPts val="0"/>
              </a:spcAft>
              <a:buFont typeface="Arial" panose="020B0604020202020204" pitchFamily="34" charset="0"/>
              <a:buChar char="•"/>
              <a:tabLst>
                <a:tab pos="139700" algn="l"/>
                <a:tab pos="457200" algn="l"/>
              </a:tabLst>
            </a:pPr>
            <a:endParaRPr lang="en-US" kern="5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lvl="0" indent="0">
              <a:spcBef>
                <a:spcPts val="0"/>
              </a:spcBef>
              <a:spcAft>
                <a:spcPts val="0"/>
              </a:spcAft>
              <a:buNone/>
              <a:tabLst>
                <a:tab pos="139700" algn="l"/>
                <a:tab pos="457200" algn="l"/>
              </a:tabLst>
            </a:pPr>
            <a:endParaRPr lang="en-US" dirty="0">
              <a:effectLst/>
              <a:latin typeface="Verdana" panose="020B0604030504040204" pitchFamily="34" charset="0"/>
              <a:ea typeface="MS Mincho" panose="02020609040205080304" pitchFamily="49" charset="-128"/>
              <a:cs typeface="Times New Roman" panose="02020603050405020304" pitchFamily="18" charset="0"/>
            </a:endParaRPr>
          </a:p>
          <a:p>
            <a:pPr marL="0" marR="0" lvl="0" indent="0">
              <a:spcBef>
                <a:spcPts val="0"/>
              </a:spcBef>
              <a:spcAft>
                <a:spcPts val="0"/>
              </a:spcAft>
              <a:buNone/>
              <a:tabLst>
                <a:tab pos="139700" algn="l"/>
                <a:tab pos="457200" algn="l"/>
              </a:tabLst>
            </a:pPr>
            <a:endParaRPr lang="en-US" sz="1000" dirty="0">
              <a:effectLst/>
              <a:latin typeface="Verdana" panose="020B060403050404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389534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C3B23C9-08D2-BCCE-DF8A-1CB24BC894BE}"/>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Sustaining II</a:t>
            </a:r>
          </a:p>
        </p:txBody>
      </p:sp>
      <p:sp>
        <p:nvSpPr>
          <p:cNvPr id="3" name="Content Placeholder 2">
            <a:extLst>
              <a:ext uri="{FF2B5EF4-FFF2-40B4-BE49-F238E27FC236}">
                <a16:creationId xmlns:a16="http://schemas.microsoft.com/office/drawing/2014/main" id="{984DAD5F-2564-1B58-C194-295A6F1AF76A}"/>
              </a:ext>
            </a:extLst>
          </p:cNvPr>
          <p:cNvSpPr>
            <a:spLocks noGrp="1"/>
          </p:cNvSpPr>
          <p:nvPr>
            <p:ph idx="1"/>
          </p:nvPr>
        </p:nvSpPr>
        <p:spPr>
          <a:xfrm>
            <a:off x="1367625" y="2177171"/>
            <a:ext cx="9426500" cy="3652130"/>
          </a:xfrm>
        </p:spPr>
        <p:txBody>
          <a:bodyPr anchor="ctr">
            <a:noAutofit/>
          </a:bodyPr>
          <a:lstStyle/>
          <a:p>
            <a:pPr marL="0" marR="0" lvl="0" indent="0">
              <a:spcBef>
                <a:spcPts val="0"/>
              </a:spcBef>
              <a:spcAft>
                <a:spcPts val="0"/>
              </a:spcAft>
              <a:buNone/>
              <a:tabLst>
                <a:tab pos="139700" algn="l"/>
                <a:tab pos="457200" algn="l"/>
              </a:tabLst>
            </a:pPr>
            <a:endParaRPr lang="en-US" dirty="0">
              <a:effectLst/>
              <a:latin typeface="Verdana" panose="020B0604030504040204" pitchFamily="34"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139700" algn="l"/>
                <a:tab pos="457200" algn="l"/>
              </a:tabLst>
            </a:pPr>
            <a:r>
              <a:rPr lang="en-US" kern="50" dirty="0">
                <a:effectLst/>
                <a:latin typeface="Calibri" panose="020F0502020204030204" pitchFamily="34" charset="0"/>
                <a:ea typeface="MS Mincho" panose="02020609040205080304" pitchFamily="49" charset="-128"/>
                <a:cs typeface="Times New Roman" panose="02020603050405020304" pitchFamily="18" charset="0"/>
              </a:rPr>
              <a:t>100% Paul Harris Sustaining  </a:t>
            </a:r>
          </a:p>
          <a:p>
            <a:pPr marL="342900" marR="0" lvl="0" indent="-342900">
              <a:spcBef>
                <a:spcPts val="0"/>
              </a:spcBef>
              <a:spcAft>
                <a:spcPts val="0"/>
              </a:spcAft>
              <a:buFont typeface="Arial" panose="020B0604020202020204" pitchFamily="34" charset="0"/>
              <a:buChar char="•"/>
              <a:tabLst>
                <a:tab pos="139700" algn="l"/>
                <a:tab pos="457200" algn="l"/>
              </a:tabLst>
            </a:pPr>
            <a:endParaRPr lang="en-US" kern="50" dirty="0">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139700" algn="l"/>
                <a:tab pos="457200" algn="l"/>
              </a:tabLst>
            </a:pPr>
            <a:r>
              <a:rPr lang="en-US" kern="50" dirty="0">
                <a:effectLst/>
                <a:latin typeface="Calibri" panose="020F0502020204030204" pitchFamily="34" charset="0"/>
                <a:ea typeface="MS Mincho" panose="02020609040205080304" pitchFamily="49" charset="-128"/>
                <a:cs typeface="Times New Roman" panose="02020603050405020304" pitchFamily="18" charset="0"/>
              </a:rPr>
              <a:t>“</a:t>
            </a:r>
            <a:r>
              <a:rPr lang="en-US" kern="50" dirty="0">
                <a:latin typeface="Calibri" panose="020F0502020204030204" pitchFamily="34" charset="0"/>
                <a:ea typeface="MS Mincho" panose="02020609040205080304" pitchFamily="49" charset="-128"/>
                <a:cs typeface="Times New Roman" panose="02020603050405020304" pitchFamily="18" charset="0"/>
              </a:rPr>
              <a:t>D</a:t>
            </a:r>
            <a:r>
              <a:rPr lang="en-US" kern="50" dirty="0">
                <a:effectLst/>
                <a:latin typeface="Calibri" panose="020F0502020204030204" pitchFamily="34" charset="0"/>
                <a:ea typeface="MS Mincho" panose="02020609040205080304" pitchFamily="49" charset="-128"/>
                <a:cs typeface="Times New Roman" panose="02020603050405020304" pitchFamily="18" charset="0"/>
              </a:rPr>
              <a:t>isinterested” members</a:t>
            </a:r>
          </a:p>
          <a:p>
            <a:pPr marL="0" marR="0" lvl="0" indent="0">
              <a:spcBef>
                <a:spcPts val="0"/>
              </a:spcBef>
              <a:spcAft>
                <a:spcPts val="0"/>
              </a:spcAft>
              <a:buNone/>
              <a:tabLst>
                <a:tab pos="139700" algn="l"/>
                <a:tab pos="457200" algn="l"/>
              </a:tabLst>
            </a:pPr>
            <a:endParaRPr lang="en-US" dirty="0">
              <a:effectLst/>
              <a:latin typeface="Verdana" panose="020B0604030504040204" pitchFamily="34"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139700" algn="l"/>
                <a:tab pos="457200" algn="l"/>
              </a:tabLst>
            </a:pPr>
            <a:r>
              <a:rPr lang="en-US" kern="50" dirty="0">
                <a:latin typeface="Calibri" panose="020F0502020204030204" pitchFamily="34" charset="0"/>
                <a:ea typeface="MS Mincho" panose="02020609040205080304" pitchFamily="49" charset="-128"/>
                <a:cs typeface="Times New Roman" panose="02020603050405020304" pitchFamily="18" charset="0"/>
              </a:rPr>
              <a:t>A</a:t>
            </a:r>
            <a:r>
              <a:rPr lang="en-US" kern="50" dirty="0">
                <a:effectLst/>
                <a:latin typeface="Calibri" panose="020F0502020204030204" pitchFamily="34" charset="0"/>
                <a:ea typeface="MS Mincho" panose="02020609040205080304" pitchFamily="49" charset="-128"/>
                <a:cs typeface="Times New Roman" panose="02020603050405020304" pitchFamily="18" charset="0"/>
              </a:rPr>
              <a:t>lumni</a:t>
            </a:r>
          </a:p>
          <a:p>
            <a:pPr marL="0" marR="0" lvl="0" indent="0">
              <a:spcBef>
                <a:spcPts val="0"/>
              </a:spcBef>
              <a:spcAft>
                <a:spcPts val="0"/>
              </a:spcAft>
              <a:buNone/>
              <a:tabLst>
                <a:tab pos="139700" algn="l"/>
                <a:tab pos="457200" algn="l"/>
              </a:tabLst>
            </a:pPr>
            <a:endParaRPr lang="en-US" kern="5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139700" algn="l"/>
                <a:tab pos="457200" algn="l"/>
              </a:tabLst>
            </a:pPr>
            <a:r>
              <a:rPr lang="en-US" kern="50" dirty="0">
                <a:latin typeface="Calibri" panose="020F0502020204030204" pitchFamily="34" charset="0"/>
                <a:ea typeface="MS Mincho" panose="02020609040205080304" pitchFamily="49" charset="-128"/>
                <a:cs typeface="Times New Roman" panose="02020603050405020304" pitchFamily="18" charset="0"/>
              </a:rPr>
              <a:t>R</a:t>
            </a:r>
            <a:r>
              <a:rPr lang="en-US" kern="50" dirty="0">
                <a:effectLst/>
                <a:latin typeface="Calibri" panose="020F0502020204030204" pitchFamily="34" charset="0"/>
                <a:ea typeface="MS Mincho" panose="02020609040205080304" pitchFamily="49" charset="-128"/>
                <a:cs typeface="Times New Roman" panose="02020603050405020304" pitchFamily="18" charset="0"/>
              </a:rPr>
              <a:t>etention efforts</a:t>
            </a:r>
            <a:endParaRPr lang="en-US" dirty="0">
              <a:effectLst/>
              <a:latin typeface="Verdana" panose="020B060403050404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584599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txBody>
          <a:bodyPr/>
          <a:lstStyle/>
          <a:p>
            <a:endParaRPr lang="en-US"/>
          </a:p>
        </p:txBody>
      </p:sp>
      <p:sp>
        <p:nvSpPr>
          <p:cNvPr id="11" name="Freeform: Shape 10">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EB9145A-EB50-89FC-31C6-D6A65E2FA135}"/>
              </a:ext>
            </a:extLst>
          </p:cNvPr>
          <p:cNvSpPr>
            <a:spLocks noGrp="1"/>
          </p:cNvSpPr>
          <p:nvPr>
            <p:ph idx="1"/>
          </p:nvPr>
        </p:nvSpPr>
        <p:spPr>
          <a:xfrm>
            <a:off x="7781373" y="2279151"/>
            <a:ext cx="3627063" cy="3387145"/>
          </a:xfrm>
        </p:spPr>
        <p:txBody>
          <a:bodyPr anchor="ctr">
            <a:normAutofit/>
          </a:bodyPr>
          <a:lstStyle/>
          <a:p>
            <a:r>
              <a:rPr lang="en-US" sz="2400" dirty="0"/>
              <a:t>Member process</a:t>
            </a:r>
          </a:p>
          <a:p>
            <a:r>
              <a:rPr lang="en-US" sz="2400" dirty="0"/>
              <a:t>Membership Team</a:t>
            </a:r>
          </a:p>
          <a:p>
            <a:r>
              <a:rPr lang="en-US" sz="2400" dirty="0"/>
              <a:t>Meetings</a:t>
            </a:r>
          </a:p>
          <a:p>
            <a:pPr marL="0" indent="0">
              <a:buNone/>
            </a:pPr>
            <a:endParaRPr lang="en-US" sz="2400" dirty="0"/>
          </a:p>
        </p:txBody>
      </p:sp>
      <p:sp>
        <p:nvSpPr>
          <p:cNvPr id="6" name="TextBox 5">
            <a:extLst>
              <a:ext uri="{FF2B5EF4-FFF2-40B4-BE49-F238E27FC236}">
                <a16:creationId xmlns:a16="http://schemas.microsoft.com/office/drawing/2014/main" id="{DF028403-AD0F-F163-D768-AA10C87EBB11}"/>
              </a:ext>
            </a:extLst>
          </p:cNvPr>
          <p:cNvSpPr txBox="1"/>
          <p:nvPr/>
        </p:nvSpPr>
        <p:spPr>
          <a:xfrm>
            <a:off x="2217683" y="3429000"/>
            <a:ext cx="3121572" cy="369332"/>
          </a:xfrm>
          <a:prstGeom prst="rect">
            <a:avLst/>
          </a:prstGeom>
          <a:noFill/>
        </p:spPr>
        <p:txBody>
          <a:bodyPr wrap="square" rtlCol="0">
            <a:spAutoFit/>
          </a:bodyPr>
          <a:lstStyle/>
          <a:p>
            <a:r>
              <a:rPr lang="en-US" dirty="0"/>
              <a:t>RI/Club information</a:t>
            </a:r>
          </a:p>
        </p:txBody>
      </p:sp>
    </p:spTree>
    <p:extLst>
      <p:ext uri="{BB962C8B-B14F-4D97-AF65-F5344CB8AC3E}">
        <p14:creationId xmlns:p14="http://schemas.microsoft.com/office/powerpoint/2010/main" val="1503867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txBody>
          <a:bodyPr/>
          <a:lstStyle/>
          <a:p>
            <a:endParaRPr lang="en-US"/>
          </a:p>
        </p:txBody>
      </p:sp>
      <p:sp>
        <p:nvSpPr>
          <p:cNvPr id="11" name="Freeform: Shape 10">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EB9145A-EB50-89FC-31C6-D6A65E2FA135}"/>
              </a:ext>
            </a:extLst>
          </p:cNvPr>
          <p:cNvSpPr>
            <a:spLocks noGrp="1"/>
          </p:cNvSpPr>
          <p:nvPr>
            <p:ph idx="1"/>
          </p:nvPr>
        </p:nvSpPr>
        <p:spPr>
          <a:xfrm>
            <a:off x="7781373" y="2279151"/>
            <a:ext cx="3627063" cy="3387145"/>
          </a:xfrm>
        </p:spPr>
        <p:txBody>
          <a:bodyPr anchor="ctr">
            <a:normAutofit/>
          </a:bodyPr>
          <a:lstStyle/>
          <a:p>
            <a:r>
              <a:rPr lang="en-US" sz="2400" dirty="0"/>
              <a:t>Member process</a:t>
            </a:r>
          </a:p>
          <a:p>
            <a:r>
              <a:rPr lang="en-US" sz="2400" dirty="0"/>
              <a:t>Membership Team</a:t>
            </a:r>
          </a:p>
          <a:p>
            <a:r>
              <a:rPr lang="en-US" sz="2400" dirty="0"/>
              <a:t>Meetings</a:t>
            </a:r>
          </a:p>
          <a:p>
            <a:r>
              <a:rPr lang="en-US" sz="2400" dirty="0"/>
              <a:t>Inductions</a:t>
            </a:r>
          </a:p>
          <a:p>
            <a:pPr marL="0" indent="0">
              <a:buNone/>
            </a:pPr>
            <a:endParaRPr lang="en-US" sz="2400" dirty="0"/>
          </a:p>
        </p:txBody>
      </p:sp>
      <p:sp>
        <p:nvSpPr>
          <p:cNvPr id="2" name="TextBox 1">
            <a:extLst>
              <a:ext uri="{FF2B5EF4-FFF2-40B4-BE49-F238E27FC236}">
                <a16:creationId xmlns:a16="http://schemas.microsoft.com/office/drawing/2014/main" id="{8EDF6505-EDF3-4131-133B-3D831D400056}"/>
              </a:ext>
            </a:extLst>
          </p:cNvPr>
          <p:cNvSpPr txBox="1"/>
          <p:nvPr/>
        </p:nvSpPr>
        <p:spPr>
          <a:xfrm>
            <a:off x="2596055" y="3731171"/>
            <a:ext cx="3275668" cy="369332"/>
          </a:xfrm>
          <a:prstGeom prst="rect">
            <a:avLst/>
          </a:prstGeom>
          <a:noFill/>
        </p:spPr>
        <p:txBody>
          <a:bodyPr wrap="square" rtlCol="0">
            <a:spAutoFit/>
          </a:bodyPr>
          <a:lstStyle/>
          <a:p>
            <a:r>
              <a:rPr lang="en-US" dirty="0"/>
              <a:t>RI/Club information</a:t>
            </a:r>
          </a:p>
        </p:txBody>
      </p:sp>
    </p:spTree>
    <p:extLst>
      <p:ext uri="{BB962C8B-B14F-4D97-AF65-F5344CB8AC3E}">
        <p14:creationId xmlns:p14="http://schemas.microsoft.com/office/powerpoint/2010/main" val="1984414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EDB302-D859-9E27-0470-A08564FBA4A2}"/>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Agenda</a:t>
            </a:r>
          </a:p>
        </p:txBody>
      </p:sp>
      <p:graphicFrame>
        <p:nvGraphicFramePr>
          <p:cNvPr id="5" name="Content Placeholder 2">
            <a:extLst>
              <a:ext uri="{FF2B5EF4-FFF2-40B4-BE49-F238E27FC236}">
                <a16:creationId xmlns:a16="http://schemas.microsoft.com/office/drawing/2014/main" id="{672F50EB-4E62-B138-0EAC-92CAFA7C216F}"/>
              </a:ext>
            </a:extLst>
          </p:cNvPr>
          <p:cNvGraphicFramePr>
            <a:graphicFrameLocks noGrp="1"/>
          </p:cNvGraphicFramePr>
          <p:nvPr>
            <p:ph idx="1"/>
            <p:extLst>
              <p:ext uri="{D42A27DB-BD31-4B8C-83A1-F6EECF244321}">
                <p14:modId xmlns:p14="http://schemas.microsoft.com/office/powerpoint/2010/main" val="86018833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6468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002562B-8485-6C3F-FC9F-A2BB15E17D4F}"/>
              </a:ext>
            </a:extLst>
          </p:cNvPr>
          <p:cNvPicPr>
            <a:picLocks noGrp="1" noChangeAspect="1"/>
          </p:cNvPicPr>
          <p:nvPr>
            <p:ph idx="1"/>
          </p:nvPr>
        </p:nvPicPr>
        <p:blipFill rotWithShape="1">
          <a:blip r:embed="rId2"/>
          <a:srcRect t="16148" b="16688"/>
          <a:stretch/>
        </p:blipFill>
        <p:spPr>
          <a:xfrm>
            <a:off x="20" y="10"/>
            <a:ext cx="12191980" cy="6857990"/>
          </a:xfrm>
          <a:prstGeom prst="rect">
            <a:avLst/>
          </a:prstGeom>
        </p:spPr>
      </p:pic>
    </p:spTree>
    <p:extLst>
      <p:ext uri="{BB962C8B-B14F-4D97-AF65-F5344CB8AC3E}">
        <p14:creationId xmlns:p14="http://schemas.microsoft.com/office/powerpoint/2010/main" val="1062083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57A204-86BF-0E3A-4134-126BAA33864A}"/>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kern="1200">
                <a:latin typeface="+mj-lt"/>
                <a:ea typeface="+mj-ea"/>
                <a:cs typeface="+mj-cs"/>
              </a:rPr>
              <a:t>Induction</a:t>
            </a:r>
          </a:p>
        </p:txBody>
      </p:sp>
      <p:sp>
        <p:nvSpPr>
          <p:cNvPr id="2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3">
            <a:extLst>
              <a:ext uri="{FF2B5EF4-FFF2-40B4-BE49-F238E27FC236}">
                <a16:creationId xmlns:a16="http://schemas.microsoft.com/office/drawing/2014/main" id="{864FB505-C273-5DB0-C2C2-3D847089B071}"/>
              </a:ext>
            </a:extLst>
          </p:cNvPr>
          <p:cNvSpPr>
            <a:spLocks noGrp="1"/>
          </p:cNvSpPr>
          <p:nvPr>
            <p:ph idx="1"/>
          </p:nvPr>
        </p:nvSpPr>
        <p:spPr>
          <a:xfrm>
            <a:off x="640080" y="2872899"/>
            <a:ext cx="4243589" cy="3320668"/>
          </a:xfrm>
        </p:spPr>
        <p:txBody>
          <a:bodyPr>
            <a:normAutofit/>
          </a:bodyPr>
          <a:lstStyle/>
          <a:p>
            <a:pPr marL="0" indent="0">
              <a:buNone/>
            </a:pPr>
            <a:endParaRPr lang="en-US" sz="2200" dirty="0"/>
          </a:p>
        </p:txBody>
      </p:sp>
      <p:pic>
        <p:nvPicPr>
          <p:cNvPr id="6" name="Content Placeholder 5" descr="A person holding a blue sign next to a person smiling&#10;&#10;Description automatically generated">
            <a:extLst>
              <a:ext uri="{FF2B5EF4-FFF2-40B4-BE49-F238E27FC236}">
                <a16:creationId xmlns:a16="http://schemas.microsoft.com/office/drawing/2014/main" id="{42519D3A-C2EC-428F-6F07-FF9D93C513D0}"/>
              </a:ext>
            </a:extLst>
          </p:cNvPr>
          <p:cNvPicPr>
            <a:picLocks noChangeAspect="1"/>
          </p:cNvPicPr>
          <p:nvPr/>
        </p:nvPicPr>
        <p:blipFill rotWithShape="1">
          <a:blip r:embed="rId2"/>
          <a:srcRect r="-2" b="249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11117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460D-ED5C-E392-CFEE-A07C352AC7F7}"/>
              </a:ext>
            </a:extLst>
          </p:cNvPr>
          <p:cNvSpPr>
            <a:spLocks noGrp="1"/>
          </p:cNvSpPr>
          <p:nvPr>
            <p:ph type="title"/>
          </p:nvPr>
        </p:nvSpPr>
        <p:spPr>
          <a:xfrm>
            <a:off x="4965430" y="629268"/>
            <a:ext cx="6586491" cy="1286160"/>
          </a:xfrm>
        </p:spPr>
        <p:txBody>
          <a:bodyPr anchor="b">
            <a:normAutofit/>
          </a:bodyPr>
          <a:lstStyle/>
          <a:p>
            <a:r>
              <a:rPr lang="en-US" dirty="0"/>
              <a:t>New Members</a:t>
            </a:r>
          </a:p>
        </p:txBody>
      </p:sp>
      <p:sp>
        <p:nvSpPr>
          <p:cNvPr id="3" name="Content Placeholder 2">
            <a:extLst>
              <a:ext uri="{FF2B5EF4-FFF2-40B4-BE49-F238E27FC236}">
                <a16:creationId xmlns:a16="http://schemas.microsoft.com/office/drawing/2014/main" id="{BB6D1A0F-A839-ACFD-6E45-0CA715598A51}"/>
              </a:ext>
            </a:extLst>
          </p:cNvPr>
          <p:cNvSpPr>
            <a:spLocks noGrp="1"/>
          </p:cNvSpPr>
          <p:nvPr>
            <p:ph idx="1"/>
          </p:nvPr>
        </p:nvSpPr>
        <p:spPr>
          <a:xfrm>
            <a:off x="4965431" y="2438400"/>
            <a:ext cx="6586489" cy="3785419"/>
          </a:xfrm>
        </p:spPr>
        <p:txBody>
          <a:bodyPr>
            <a:normAutofit/>
          </a:bodyPr>
          <a:lstStyle/>
          <a:p>
            <a:r>
              <a:rPr lang="en-US" sz="2000" dirty="0"/>
              <a:t>Engage/welcome</a:t>
            </a:r>
          </a:p>
        </p:txBody>
      </p:sp>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0715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0B24EC3-F375-7B1E-B15B-727BF25432DE}"/>
              </a:ext>
            </a:extLst>
          </p:cNvPr>
          <p:cNvSpPr txBox="1"/>
          <p:nvPr/>
        </p:nvSpPr>
        <p:spPr>
          <a:xfrm>
            <a:off x="1159058" y="1629112"/>
            <a:ext cx="2036087" cy="369332"/>
          </a:xfrm>
          <a:prstGeom prst="rect">
            <a:avLst/>
          </a:prstGeom>
          <a:noFill/>
        </p:spPr>
        <p:txBody>
          <a:bodyPr wrap="square" rtlCol="0">
            <a:spAutoFit/>
          </a:bodyPr>
          <a:lstStyle/>
          <a:p>
            <a:r>
              <a:rPr lang="en-US" dirty="0"/>
              <a:t>Club flag/banner</a:t>
            </a:r>
          </a:p>
        </p:txBody>
      </p:sp>
      <p:pic>
        <p:nvPicPr>
          <p:cNvPr id="6" name="Picture 5" descr="A person and person holding a book&#10;&#10;Description automatically generated">
            <a:extLst>
              <a:ext uri="{FF2B5EF4-FFF2-40B4-BE49-F238E27FC236}">
                <a16:creationId xmlns:a16="http://schemas.microsoft.com/office/drawing/2014/main" id="{20B7A249-BE68-AD0F-274C-B643C600E2FC}"/>
              </a:ext>
            </a:extLst>
          </p:cNvPr>
          <p:cNvPicPr>
            <a:picLocks noChangeAspect="1"/>
          </p:cNvPicPr>
          <p:nvPr/>
        </p:nvPicPr>
        <p:blipFill>
          <a:blip r:embed="rId3"/>
          <a:stretch>
            <a:fillRect/>
          </a:stretch>
        </p:blipFill>
        <p:spPr>
          <a:xfrm>
            <a:off x="4349414" y="2908300"/>
            <a:ext cx="7040880" cy="3950716"/>
          </a:xfrm>
          <a:prstGeom prst="rect">
            <a:avLst/>
          </a:prstGeom>
        </p:spPr>
      </p:pic>
    </p:spTree>
    <p:extLst>
      <p:ext uri="{BB962C8B-B14F-4D97-AF65-F5344CB8AC3E}">
        <p14:creationId xmlns:p14="http://schemas.microsoft.com/office/powerpoint/2010/main" val="2562237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460D-ED5C-E392-CFEE-A07C352AC7F7}"/>
              </a:ext>
            </a:extLst>
          </p:cNvPr>
          <p:cNvSpPr>
            <a:spLocks noGrp="1"/>
          </p:cNvSpPr>
          <p:nvPr>
            <p:ph type="title"/>
          </p:nvPr>
        </p:nvSpPr>
        <p:spPr>
          <a:xfrm>
            <a:off x="4965430" y="629268"/>
            <a:ext cx="6586491" cy="1286160"/>
          </a:xfrm>
        </p:spPr>
        <p:txBody>
          <a:bodyPr anchor="b">
            <a:normAutofit/>
          </a:bodyPr>
          <a:lstStyle/>
          <a:p>
            <a:r>
              <a:rPr lang="en-US" dirty="0"/>
              <a:t>New Members</a:t>
            </a:r>
          </a:p>
        </p:txBody>
      </p:sp>
      <p:sp>
        <p:nvSpPr>
          <p:cNvPr id="3" name="Content Placeholder 2">
            <a:extLst>
              <a:ext uri="{FF2B5EF4-FFF2-40B4-BE49-F238E27FC236}">
                <a16:creationId xmlns:a16="http://schemas.microsoft.com/office/drawing/2014/main" id="{BB6D1A0F-A839-ACFD-6E45-0CA715598A51}"/>
              </a:ext>
            </a:extLst>
          </p:cNvPr>
          <p:cNvSpPr>
            <a:spLocks noGrp="1"/>
          </p:cNvSpPr>
          <p:nvPr>
            <p:ph idx="1"/>
          </p:nvPr>
        </p:nvSpPr>
        <p:spPr>
          <a:xfrm>
            <a:off x="4965431" y="2438400"/>
            <a:ext cx="6586489" cy="3785419"/>
          </a:xfrm>
        </p:spPr>
        <p:txBody>
          <a:bodyPr>
            <a:normAutofit/>
          </a:bodyPr>
          <a:lstStyle/>
          <a:p>
            <a:r>
              <a:rPr lang="en-US" sz="2000" dirty="0"/>
              <a:t>Engage/welcome</a:t>
            </a:r>
          </a:p>
          <a:p>
            <a:r>
              <a:rPr lang="en-US" sz="2000" dirty="0"/>
              <a:t>Interests</a:t>
            </a:r>
          </a:p>
        </p:txBody>
      </p:sp>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0715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95184E3-B117-E9EF-295D-1B8DF6463638}"/>
              </a:ext>
            </a:extLst>
          </p:cNvPr>
          <p:cNvSpPr txBox="1"/>
          <p:nvPr/>
        </p:nvSpPr>
        <p:spPr>
          <a:xfrm>
            <a:off x="903890" y="1608082"/>
            <a:ext cx="1954924" cy="369332"/>
          </a:xfrm>
          <a:prstGeom prst="rect">
            <a:avLst/>
          </a:prstGeom>
          <a:noFill/>
        </p:spPr>
        <p:txBody>
          <a:bodyPr wrap="square" rtlCol="0">
            <a:spAutoFit/>
          </a:bodyPr>
          <a:lstStyle/>
          <a:p>
            <a:r>
              <a:rPr lang="en-US" dirty="0"/>
              <a:t>Club flag/banner</a:t>
            </a:r>
          </a:p>
        </p:txBody>
      </p:sp>
      <p:pic>
        <p:nvPicPr>
          <p:cNvPr id="6" name="Picture 5" descr="A group of people posing for a photo&#10;&#10;Description automatically generated">
            <a:extLst>
              <a:ext uri="{FF2B5EF4-FFF2-40B4-BE49-F238E27FC236}">
                <a16:creationId xmlns:a16="http://schemas.microsoft.com/office/drawing/2014/main" id="{1BC80935-6B31-ED2B-00A2-3A1DF6736485}"/>
              </a:ext>
            </a:extLst>
          </p:cNvPr>
          <p:cNvPicPr>
            <a:picLocks noChangeAspect="1"/>
          </p:cNvPicPr>
          <p:nvPr/>
        </p:nvPicPr>
        <p:blipFill>
          <a:blip r:embed="rId3"/>
          <a:stretch>
            <a:fillRect/>
          </a:stretch>
        </p:blipFill>
        <p:spPr>
          <a:xfrm>
            <a:off x="6353203" y="3092882"/>
            <a:ext cx="5037091" cy="3777818"/>
          </a:xfrm>
          <a:prstGeom prst="rect">
            <a:avLst/>
          </a:prstGeom>
        </p:spPr>
      </p:pic>
    </p:spTree>
    <p:extLst>
      <p:ext uri="{BB962C8B-B14F-4D97-AF65-F5344CB8AC3E}">
        <p14:creationId xmlns:p14="http://schemas.microsoft.com/office/powerpoint/2010/main" val="4078453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460D-ED5C-E392-CFEE-A07C352AC7F7}"/>
              </a:ext>
            </a:extLst>
          </p:cNvPr>
          <p:cNvSpPr>
            <a:spLocks noGrp="1"/>
          </p:cNvSpPr>
          <p:nvPr>
            <p:ph type="title"/>
          </p:nvPr>
        </p:nvSpPr>
        <p:spPr>
          <a:xfrm>
            <a:off x="4965430" y="629268"/>
            <a:ext cx="6586491" cy="1286160"/>
          </a:xfrm>
        </p:spPr>
        <p:txBody>
          <a:bodyPr anchor="b">
            <a:normAutofit/>
          </a:bodyPr>
          <a:lstStyle/>
          <a:p>
            <a:r>
              <a:rPr lang="en-US"/>
              <a:t>New Members</a:t>
            </a:r>
            <a:endParaRPr lang="en-US" dirty="0"/>
          </a:p>
        </p:txBody>
      </p:sp>
      <p:sp>
        <p:nvSpPr>
          <p:cNvPr id="3" name="Content Placeholder 2">
            <a:extLst>
              <a:ext uri="{FF2B5EF4-FFF2-40B4-BE49-F238E27FC236}">
                <a16:creationId xmlns:a16="http://schemas.microsoft.com/office/drawing/2014/main" id="{BB6D1A0F-A839-ACFD-6E45-0CA715598A51}"/>
              </a:ext>
            </a:extLst>
          </p:cNvPr>
          <p:cNvSpPr>
            <a:spLocks noGrp="1"/>
          </p:cNvSpPr>
          <p:nvPr>
            <p:ph idx="1"/>
          </p:nvPr>
        </p:nvSpPr>
        <p:spPr>
          <a:xfrm>
            <a:off x="5081986" y="2314808"/>
            <a:ext cx="2474425" cy="1983924"/>
          </a:xfrm>
        </p:spPr>
        <p:txBody>
          <a:bodyPr>
            <a:normAutofit/>
          </a:bodyPr>
          <a:lstStyle/>
          <a:p>
            <a:r>
              <a:rPr lang="en-US" sz="2000"/>
              <a:t>Engage/welcome</a:t>
            </a:r>
          </a:p>
          <a:p>
            <a:r>
              <a:rPr lang="en-US" sz="2000"/>
              <a:t>Interests</a:t>
            </a:r>
          </a:p>
          <a:p>
            <a:r>
              <a:rPr lang="en-US" sz="2000"/>
              <a:t>Mentor</a:t>
            </a:r>
            <a:endParaRPr lang="en-US" sz="2000" dirty="0"/>
          </a:p>
        </p:txBody>
      </p:sp>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0715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8BB4672-98EA-240E-B1F3-C862255924B1}"/>
              </a:ext>
            </a:extLst>
          </p:cNvPr>
          <p:cNvSpPr txBox="1"/>
          <p:nvPr/>
        </p:nvSpPr>
        <p:spPr>
          <a:xfrm>
            <a:off x="976184" y="1915427"/>
            <a:ext cx="2162432" cy="369332"/>
          </a:xfrm>
          <a:prstGeom prst="rect">
            <a:avLst/>
          </a:prstGeom>
          <a:noFill/>
        </p:spPr>
        <p:txBody>
          <a:bodyPr wrap="square" rtlCol="0">
            <a:spAutoFit/>
          </a:bodyPr>
          <a:lstStyle/>
          <a:p>
            <a:r>
              <a:rPr lang="en-US" dirty="0"/>
              <a:t>Club flag/banner</a:t>
            </a:r>
          </a:p>
        </p:txBody>
      </p:sp>
      <p:pic>
        <p:nvPicPr>
          <p:cNvPr id="6" name="Picture 5" descr="A person and person looking at a computer&#10;&#10;Description automatically generated">
            <a:extLst>
              <a:ext uri="{FF2B5EF4-FFF2-40B4-BE49-F238E27FC236}">
                <a16:creationId xmlns:a16="http://schemas.microsoft.com/office/drawing/2014/main" id="{024E08EB-7297-742C-CD10-0FE7AB737E34}"/>
              </a:ext>
            </a:extLst>
          </p:cNvPr>
          <p:cNvPicPr>
            <a:picLocks noChangeAspect="1"/>
          </p:cNvPicPr>
          <p:nvPr/>
        </p:nvPicPr>
        <p:blipFill>
          <a:blip r:embed="rId3"/>
          <a:stretch>
            <a:fillRect/>
          </a:stretch>
        </p:blipFill>
        <p:spPr>
          <a:xfrm>
            <a:off x="6728324" y="2968071"/>
            <a:ext cx="3787275" cy="3787275"/>
          </a:xfrm>
          <a:prstGeom prst="rect">
            <a:avLst/>
          </a:prstGeom>
        </p:spPr>
      </p:pic>
    </p:spTree>
    <p:extLst>
      <p:ext uri="{BB962C8B-B14F-4D97-AF65-F5344CB8AC3E}">
        <p14:creationId xmlns:p14="http://schemas.microsoft.com/office/powerpoint/2010/main" val="3956970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460D-ED5C-E392-CFEE-A07C352AC7F7}"/>
              </a:ext>
            </a:extLst>
          </p:cNvPr>
          <p:cNvSpPr>
            <a:spLocks noGrp="1"/>
          </p:cNvSpPr>
          <p:nvPr>
            <p:ph type="title"/>
          </p:nvPr>
        </p:nvSpPr>
        <p:spPr>
          <a:xfrm>
            <a:off x="4965430" y="629268"/>
            <a:ext cx="6586491" cy="1286160"/>
          </a:xfrm>
        </p:spPr>
        <p:txBody>
          <a:bodyPr anchor="b">
            <a:normAutofit/>
          </a:bodyPr>
          <a:lstStyle/>
          <a:p>
            <a:r>
              <a:rPr lang="en-US" dirty="0"/>
              <a:t>New Members</a:t>
            </a:r>
          </a:p>
        </p:txBody>
      </p:sp>
      <p:sp>
        <p:nvSpPr>
          <p:cNvPr id="3" name="Content Placeholder 2">
            <a:extLst>
              <a:ext uri="{FF2B5EF4-FFF2-40B4-BE49-F238E27FC236}">
                <a16:creationId xmlns:a16="http://schemas.microsoft.com/office/drawing/2014/main" id="{BB6D1A0F-A839-ACFD-6E45-0CA715598A51}"/>
              </a:ext>
            </a:extLst>
          </p:cNvPr>
          <p:cNvSpPr>
            <a:spLocks noGrp="1"/>
          </p:cNvSpPr>
          <p:nvPr>
            <p:ph idx="1"/>
          </p:nvPr>
        </p:nvSpPr>
        <p:spPr>
          <a:xfrm>
            <a:off x="4965431" y="2438400"/>
            <a:ext cx="6586489" cy="3785419"/>
          </a:xfrm>
        </p:spPr>
        <p:txBody>
          <a:bodyPr>
            <a:normAutofit/>
          </a:bodyPr>
          <a:lstStyle/>
          <a:p>
            <a:r>
              <a:rPr lang="en-US" sz="2000"/>
              <a:t>Engage/welcome</a:t>
            </a:r>
          </a:p>
          <a:p>
            <a:r>
              <a:rPr lang="en-US" sz="2000"/>
              <a:t>Interests</a:t>
            </a:r>
          </a:p>
          <a:p>
            <a:r>
              <a:rPr lang="en-US" sz="2000"/>
              <a:t>Mentor</a:t>
            </a:r>
          </a:p>
          <a:p>
            <a:r>
              <a:rPr lang="en-US" sz="2000"/>
              <a:t>Orientation</a:t>
            </a:r>
          </a:p>
        </p:txBody>
      </p:sp>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0715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7124B76-716B-952E-3395-2303210862B1}"/>
              </a:ext>
            </a:extLst>
          </p:cNvPr>
          <p:cNvSpPr txBox="1"/>
          <p:nvPr/>
        </p:nvSpPr>
        <p:spPr>
          <a:xfrm>
            <a:off x="1186249" y="2397211"/>
            <a:ext cx="2211859" cy="369332"/>
          </a:xfrm>
          <a:prstGeom prst="rect">
            <a:avLst/>
          </a:prstGeom>
          <a:noFill/>
        </p:spPr>
        <p:txBody>
          <a:bodyPr wrap="square" rtlCol="0">
            <a:spAutoFit/>
          </a:bodyPr>
          <a:lstStyle/>
          <a:p>
            <a:r>
              <a:rPr lang="en-US" dirty="0"/>
              <a:t>Club flag/banner</a:t>
            </a:r>
          </a:p>
        </p:txBody>
      </p:sp>
      <p:pic>
        <p:nvPicPr>
          <p:cNvPr id="6" name="Picture 5" descr="A blue background with yellow text and a yellow logo&#10;&#10;Description automatically generated">
            <a:extLst>
              <a:ext uri="{FF2B5EF4-FFF2-40B4-BE49-F238E27FC236}">
                <a16:creationId xmlns:a16="http://schemas.microsoft.com/office/drawing/2014/main" id="{6F865FC5-7BFB-BA88-3393-D5026DB94A84}"/>
              </a:ext>
            </a:extLst>
          </p:cNvPr>
          <p:cNvPicPr>
            <a:picLocks noChangeAspect="1"/>
          </p:cNvPicPr>
          <p:nvPr/>
        </p:nvPicPr>
        <p:blipFill>
          <a:blip r:embed="rId2"/>
          <a:stretch>
            <a:fillRect/>
          </a:stretch>
        </p:blipFill>
        <p:spPr>
          <a:xfrm>
            <a:off x="7105649" y="3063397"/>
            <a:ext cx="4898533" cy="3683393"/>
          </a:xfrm>
          <a:prstGeom prst="rect">
            <a:avLst/>
          </a:prstGeom>
        </p:spPr>
      </p:pic>
    </p:spTree>
    <p:extLst>
      <p:ext uri="{BB962C8B-B14F-4D97-AF65-F5344CB8AC3E}">
        <p14:creationId xmlns:p14="http://schemas.microsoft.com/office/powerpoint/2010/main" val="4185247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2AEA8-739C-4540-BE8F-2CCF7B7CF511}"/>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400" kern="1200" dirty="0">
                <a:solidFill>
                  <a:schemeClr val="tx1"/>
                </a:solidFill>
                <a:latin typeface="+mj-lt"/>
                <a:ea typeface="+mj-ea"/>
                <a:cs typeface="+mj-cs"/>
              </a:rPr>
              <a:t>Your Club Membership Data</a:t>
            </a:r>
          </a:p>
        </p:txBody>
      </p:sp>
      <p:graphicFrame>
        <p:nvGraphicFramePr>
          <p:cNvPr id="7" name="Content Placeholder 6">
            <a:extLst>
              <a:ext uri="{FF2B5EF4-FFF2-40B4-BE49-F238E27FC236}">
                <a16:creationId xmlns:a16="http://schemas.microsoft.com/office/drawing/2014/main" id="{14532FE2-C1D3-564A-BED6-0FBEBD32644B}"/>
              </a:ext>
            </a:extLst>
          </p:cNvPr>
          <p:cNvGraphicFramePr>
            <a:graphicFrameLocks noGrp="1"/>
          </p:cNvGraphicFramePr>
          <p:nvPr>
            <p:ph idx="1"/>
            <p:extLst>
              <p:ext uri="{D42A27DB-BD31-4B8C-83A1-F6EECF244321}">
                <p14:modId xmlns:p14="http://schemas.microsoft.com/office/powerpoint/2010/main" val="483581063"/>
              </p:ext>
            </p:extLst>
          </p:nvPr>
        </p:nvGraphicFramePr>
        <p:xfrm>
          <a:off x="1402075" y="2812729"/>
          <a:ext cx="9129291" cy="3241230"/>
        </p:xfrm>
        <a:graphic>
          <a:graphicData uri="http://schemas.openxmlformats.org/drawingml/2006/table">
            <a:tbl>
              <a:tblPr>
                <a:tableStyleId>{5C22544A-7EE6-4342-B048-85BDC9FD1C3A}</a:tableStyleId>
              </a:tblPr>
              <a:tblGrid>
                <a:gridCol w="1997505">
                  <a:extLst>
                    <a:ext uri="{9D8B030D-6E8A-4147-A177-3AD203B41FA5}">
                      <a16:colId xmlns:a16="http://schemas.microsoft.com/office/drawing/2014/main" val="643397870"/>
                    </a:ext>
                  </a:extLst>
                </a:gridCol>
                <a:gridCol w="1398541">
                  <a:extLst>
                    <a:ext uri="{9D8B030D-6E8A-4147-A177-3AD203B41FA5}">
                      <a16:colId xmlns:a16="http://schemas.microsoft.com/office/drawing/2014/main" val="266580048"/>
                    </a:ext>
                  </a:extLst>
                </a:gridCol>
                <a:gridCol w="1398541">
                  <a:extLst>
                    <a:ext uri="{9D8B030D-6E8A-4147-A177-3AD203B41FA5}">
                      <a16:colId xmlns:a16="http://schemas.microsoft.com/office/drawing/2014/main" val="3007688662"/>
                    </a:ext>
                  </a:extLst>
                </a:gridCol>
                <a:gridCol w="1398541">
                  <a:extLst>
                    <a:ext uri="{9D8B030D-6E8A-4147-A177-3AD203B41FA5}">
                      <a16:colId xmlns:a16="http://schemas.microsoft.com/office/drawing/2014/main" val="915356402"/>
                    </a:ext>
                  </a:extLst>
                </a:gridCol>
                <a:gridCol w="1398541">
                  <a:extLst>
                    <a:ext uri="{9D8B030D-6E8A-4147-A177-3AD203B41FA5}">
                      <a16:colId xmlns:a16="http://schemas.microsoft.com/office/drawing/2014/main" val="3444437655"/>
                    </a:ext>
                  </a:extLst>
                </a:gridCol>
                <a:gridCol w="1398541">
                  <a:extLst>
                    <a:ext uri="{9D8B030D-6E8A-4147-A177-3AD203B41FA5}">
                      <a16:colId xmlns:a16="http://schemas.microsoft.com/office/drawing/2014/main" val="3450352346"/>
                    </a:ext>
                  </a:extLst>
                </a:gridCol>
                <a:gridCol w="139081">
                  <a:extLst>
                    <a:ext uri="{9D8B030D-6E8A-4147-A177-3AD203B41FA5}">
                      <a16:colId xmlns:a16="http://schemas.microsoft.com/office/drawing/2014/main" val="271583580"/>
                    </a:ext>
                  </a:extLst>
                </a:gridCol>
              </a:tblGrid>
              <a:tr h="1243233">
                <a:tc>
                  <a:txBody>
                    <a:bodyPr/>
                    <a:lstStyle/>
                    <a:p>
                      <a:pPr algn="l" fontAlgn="b"/>
                      <a:r>
                        <a:rPr lang="en-US" sz="3300" u="none" strike="noStrike">
                          <a:effectLst/>
                        </a:rPr>
                        <a:t>Club</a:t>
                      </a:r>
                      <a:endParaRPr lang="en-US" sz="3300" b="0" i="0" u="none" strike="noStrike">
                        <a:solidFill>
                          <a:srgbClr val="000000"/>
                        </a:solidFill>
                        <a:effectLst/>
                        <a:latin typeface="Calibri" panose="020F0502020204030204" pitchFamily="34" charset="0"/>
                      </a:endParaRPr>
                    </a:p>
                  </a:txBody>
                  <a:tcPr marL="26194" marR="26194" marT="26194" marB="0" anchor="b"/>
                </a:tc>
                <a:tc>
                  <a:txBody>
                    <a:bodyPr/>
                    <a:lstStyle/>
                    <a:p>
                      <a:pPr algn="ctr" fontAlgn="b"/>
                      <a:r>
                        <a:rPr lang="en-US" sz="3300" u="none" strike="noStrike">
                          <a:effectLst/>
                        </a:rPr>
                        <a:t>1-Jul-18</a:t>
                      </a:r>
                      <a:endParaRPr lang="en-US" sz="3300" b="0" i="0" u="none" strike="noStrike">
                        <a:solidFill>
                          <a:srgbClr val="000000"/>
                        </a:solidFill>
                        <a:effectLst/>
                        <a:latin typeface="Calibri" panose="020F0502020204030204" pitchFamily="34" charset="0"/>
                      </a:endParaRPr>
                    </a:p>
                  </a:txBody>
                  <a:tcPr marL="26194" marR="26194" marT="26194" marB="0" anchor="b"/>
                </a:tc>
                <a:tc>
                  <a:txBody>
                    <a:bodyPr/>
                    <a:lstStyle/>
                    <a:p>
                      <a:pPr algn="ctr" fontAlgn="b"/>
                      <a:r>
                        <a:rPr lang="en-US" sz="3300" u="none" strike="noStrike">
                          <a:effectLst/>
                        </a:rPr>
                        <a:t>1-Jul-19</a:t>
                      </a:r>
                      <a:endParaRPr lang="en-US" sz="3300" b="0" i="0" u="none" strike="noStrike">
                        <a:solidFill>
                          <a:srgbClr val="000000"/>
                        </a:solidFill>
                        <a:effectLst/>
                        <a:latin typeface="Calibri" panose="020F0502020204030204" pitchFamily="34" charset="0"/>
                      </a:endParaRPr>
                    </a:p>
                  </a:txBody>
                  <a:tcPr marL="26194" marR="26194" marT="26194" marB="0" anchor="b"/>
                </a:tc>
                <a:tc>
                  <a:txBody>
                    <a:bodyPr/>
                    <a:lstStyle/>
                    <a:p>
                      <a:pPr algn="ctr" fontAlgn="b"/>
                      <a:r>
                        <a:rPr lang="en-US" sz="3300" u="none" strike="noStrike">
                          <a:effectLst/>
                        </a:rPr>
                        <a:t>1-Jul-20</a:t>
                      </a:r>
                      <a:endParaRPr lang="en-US" sz="3300" b="0" i="0" u="none" strike="noStrike">
                        <a:solidFill>
                          <a:srgbClr val="000000"/>
                        </a:solidFill>
                        <a:effectLst/>
                        <a:latin typeface="Calibri" panose="020F0502020204030204" pitchFamily="34" charset="0"/>
                      </a:endParaRPr>
                    </a:p>
                  </a:txBody>
                  <a:tcPr marL="26194" marR="26194" marT="26194" marB="0" anchor="b"/>
                </a:tc>
                <a:tc>
                  <a:txBody>
                    <a:bodyPr/>
                    <a:lstStyle/>
                    <a:p>
                      <a:pPr algn="ctr" fontAlgn="b"/>
                      <a:r>
                        <a:rPr lang="en-US" sz="3300" u="none" strike="noStrike">
                          <a:effectLst/>
                        </a:rPr>
                        <a:t>1-Jul-21</a:t>
                      </a:r>
                      <a:endParaRPr lang="en-US" sz="3300" b="0" i="0" u="none" strike="noStrike">
                        <a:solidFill>
                          <a:srgbClr val="000000"/>
                        </a:solidFill>
                        <a:effectLst/>
                        <a:latin typeface="Calibri" panose="020F0502020204030204" pitchFamily="34" charset="0"/>
                      </a:endParaRPr>
                    </a:p>
                  </a:txBody>
                  <a:tcPr marL="26194" marR="26194" marT="26194" marB="0" anchor="b"/>
                </a:tc>
                <a:tc>
                  <a:txBody>
                    <a:bodyPr/>
                    <a:lstStyle/>
                    <a:p>
                      <a:pPr algn="ctr" fontAlgn="b"/>
                      <a:r>
                        <a:rPr lang="en-US" sz="3300" u="none" strike="noStrike">
                          <a:effectLst/>
                        </a:rPr>
                        <a:t>1-Jul-22</a:t>
                      </a:r>
                      <a:endParaRPr lang="en-US" sz="3300" b="0" i="0" u="none" strike="noStrike">
                        <a:solidFill>
                          <a:srgbClr val="000000"/>
                        </a:solidFill>
                        <a:effectLst/>
                        <a:latin typeface="Calibri" panose="020F0502020204030204" pitchFamily="34" charset="0"/>
                      </a:endParaRPr>
                    </a:p>
                  </a:txBody>
                  <a:tcPr marL="26194" marR="26194" marT="26194" marB="0" anchor="b"/>
                </a:tc>
                <a:tc>
                  <a:txBody>
                    <a:bodyPr/>
                    <a:lstStyle/>
                    <a:p>
                      <a:pPr algn="ctr" fontAlgn="b"/>
                      <a:endParaRPr lang="en-US" sz="3300" b="0" i="0" u="none" strike="noStrike" dirty="0">
                        <a:solidFill>
                          <a:srgbClr val="000000"/>
                        </a:solidFill>
                        <a:effectLst/>
                        <a:latin typeface="Calibri" panose="020F0502020204030204" pitchFamily="34" charset="0"/>
                      </a:endParaRPr>
                    </a:p>
                  </a:txBody>
                  <a:tcPr marL="26194" marR="26194" marT="26194" marB="0" anchor="b"/>
                </a:tc>
                <a:extLst>
                  <a:ext uri="{0D108BD9-81ED-4DB2-BD59-A6C34878D82A}">
                    <a16:rowId xmlns:a16="http://schemas.microsoft.com/office/drawing/2014/main" val="654727542"/>
                  </a:ext>
                </a:extLst>
              </a:tr>
              <a:tr h="764802">
                <a:tc>
                  <a:txBody>
                    <a:bodyPr/>
                    <a:lstStyle/>
                    <a:p>
                      <a:pPr algn="l" fontAlgn="b"/>
                      <a:endParaRPr lang="en-US" sz="3300" b="0" i="0" u="none" strike="noStrike">
                        <a:solidFill>
                          <a:srgbClr val="000000"/>
                        </a:solidFill>
                        <a:effectLst/>
                        <a:latin typeface="Calibri" panose="020F0502020204030204" pitchFamily="34" charset="0"/>
                      </a:endParaRPr>
                    </a:p>
                  </a:txBody>
                  <a:tcPr marL="26194" marR="26194" marT="26194" marB="0" anchor="b"/>
                </a:tc>
                <a:tc>
                  <a:txBody>
                    <a:bodyPr/>
                    <a:lstStyle/>
                    <a:p>
                      <a:pPr algn="ctr" fontAlgn="b"/>
                      <a:endParaRPr lang="en-US" sz="3300" b="0" i="0" u="none" strike="noStrike">
                        <a:solidFill>
                          <a:srgbClr val="000000"/>
                        </a:solidFill>
                        <a:effectLst/>
                        <a:latin typeface="Calibri" panose="020F0502020204030204" pitchFamily="34" charset="0"/>
                      </a:endParaRPr>
                    </a:p>
                  </a:txBody>
                  <a:tcPr marL="26194" marR="26194" marT="26194" marB="0" anchor="b"/>
                </a:tc>
                <a:tc>
                  <a:txBody>
                    <a:bodyPr/>
                    <a:lstStyle/>
                    <a:p>
                      <a:pPr algn="ctr" fontAlgn="b"/>
                      <a:endParaRPr lang="en-US" sz="3300" b="0" i="0" u="none" strike="noStrike">
                        <a:solidFill>
                          <a:srgbClr val="000000"/>
                        </a:solidFill>
                        <a:effectLst/>
                        <a:latin typeface="Calibri" panose="020F0502020204030204" pitchFamily="34" charset="0"/>
                      </a:endParaRPr>
                    </a:p>
                  </a:txBody>
                  <a:tcPr marL="26194" marR="26194" marT="26194" marB="0" anchor="b"/>
                </a:tc>
                <a:tc>
                  <a:txBody>
                    <a:bodyPr/>
                    <a:lstStyle/>
                    <a:p>
                      <a:pPr algn="ctr" fontAlgn="b"/>
                      <a:endParaRPr lang="en-US" sz="3300" b="0" i="0" u="none" strike="noStrike">
                        <a:solidFill>
                          <a:srgbClr val="000000"/>
                        </a:solidFill>
                        <a:effectLst/>
                        <a:latin typeface="Calibri" panose="020F0502020204030204" pitchFamily="34" charset="0"/>
                      </a:endParaRPr>
                    </a:p>
                  </a:txBody>
                  <a:tcPr marL="26194" marR="26194" marT="26194" marB="0" anchor="b"/>
                </a:tc>
                <a:tc>
                  <a:txBody>
                    <a:bodyPr/>
                    <a:lstStyle/>
                    <a:p>
                      <a:pPr algn="ctr" fontAlgn="b"/>
                      <a:endParaRPr lang="en-US" sz="3300" b="0" i="0" u="none" strike="noStrike">
                        <a:solidFill>
                          <a:srgbClr val="000000"/>
                        </a:solidFill>
                        <a:effectLst/>
                        <a:latin typeface="Calibri" panose="020F0502020204030204" pitchFamily="34" charset="0"/>
                      </a:endParaRPr>
                    </a:p>
                  </a:txBody>
                  <a:tcPr marL="26194" marR="26194" marT="26194" marB="0" anchor="b"/>
                </a:tc>
                <a:tc>
                  <a:txBody>
                    <a:bodyPr/>
                    <a:lstStyle/>
                    <a:p>
                      <a:pPr algn="ctr" fontAlgn="b"/>
                      <a:endParaRPr lang="en-US" sz="3300" b="0" i="0" u="none" strike="noStrike">
                        <a:solidFill>
                          <a:srgbClr val="000000"/>
                        </a:solidFill>
                        <a:effectLst/>
                        <a:latin typeface="Calibri" panose="020F0502020204030204" pitchFamily="34" charset="0"/>
                      </a:endParaRPr>
                    </a:p>
                  </a:txBody>
                  <a:tcPr marL="26194" marR="26194" marT="26194" marB="0" anchor="b"/>
                </a:tc>
                <a:tc>
                  <a:txBody>
                    <a:bodyPr/>
                    <a:lstStyle/>
                    <a:p>
                      <a:pPr algn="ctr" fontAlgn="b"/>
                      <a:endParaRPr lang="en-US" sz="3300" b="0" i="0" u="none" strike="noStrike">
                        <a:solidFill>
                          <a:srgbClr val="000000"/>
                        </a:solidFill>
                        <a:effectLst/>
                        <a:latin typeface="Calibri" panose="020F0502020204030204" pitchFamily="34" charset="0"/>
                      </a:endParaRPr>
                    </a:p>
                  </a:txBody>
                  <a:tcPr marL="26194" marR="26194" marT="26194" marB="0" anchor="b"/>
                </a:tc>
                <a:extLst>
                  <a:ext uri="{0D108BD9-81ED-4DB2-BD59-A6C34878D82A}">
                    <a16:rowId xmlns:a16="http://schemas.microsoft.com/office/drawing/2014/main" val="9666883"/>
                  </a:ext>
                </a:extLst>
              </a:tr>
              <a:tr h="1233195">
                <a:tc>
                  <a:txBody>
                    <a:bodyPr/>
                    <a:lstStyle/>
                    <a:p>
                      <a:pPr algn="l" fontAlgn="b"/>
                      <a:endParaRPr lang="en-US" sz="3600" b="0" i="0" u="none" strike="noStrike" dirty="0">
                        <a:solidFill>
                          <a:srgbClr val="000000"/>
                        </a:solidFill>
                        <a:effectLst/>
                        <a:latin typeface="Calibri" panose="020F0502020204030204" pitchFamily="34" charset="0"/>
                      </a:endParaRPr>
                    </a:p>
                  </a:txBody>
                  <a:tcPr marL="26194" marR="26194" marT="26194" marB="0" anchor="b"/>
                </a:tc>
                <a:tc>
                  <a:txBody>
                    <a:bodyPr/>
                    <a:lstStyle/>
                    <a:p>
                      <a:pPr algn="ctr" fontAlgn="b"/>
                      <a:r>
                        <a:rPr lang="en-US" sz="3900" u="none" strike="noStrike" dirty="0">
                          <a:effectLst/>
                        </a:rPr>
                        <a:t>67</a:t>
                      </a:r>
                      <a:endParaRPr lang="en-US" sz="3900" b="0" i="0" u="none" strike="noStrike" dirty="0">
                        <a:solidFill>
                          <a:srgbClr val="000000"/>
                        </a:solidFill>
                        <a:effectLst/>
                        <a:latin typeface="Calibri" panose="020F0502020204030204" pitchFamily="34" charset="0"/>
                      </a:endParaRPr>
                    </a:p>
                  </a:txBody>
                  <a:tcPr marL="26194" marR="26194" marT="26194" marB="0" anchor="b"/>
                </a:tc>
                <a:tc>
                  <a:txBody>
                    <a:bodyPr/>
                    <a:lstStyle/>
                    <a:p>
                      <a:pPr algn="ctr" fontAlgn="b"/>
                      <a:r>
                        <a:rPr lang="en-US" sz="3900" u="none" strike="noStrike" dirty="0">
                          <a:effectLst/>
                        </a:rPr>
                        <a:t>66</a:t>
                      </a:r>
                      <a:endParaRPr lang="en-US" sz="3900" b="0" i="0" u="none" strike="noStrike" dirty="0">
                        <a:solidFill>
                          <a:srgbClr val="000000"/>
                        </a:solidFill>
                        <a:effectLst/>
                        <a:latin typeface="Calibri" panose="020F0502020204030204" pitchFamily="34" charset="0"/>
                      </a:endParaRPr>
                    </a:p>
                  </a:txBody>
                  <a:tcPr marL="26194" marR="26194" marT="26194" marB="0" anchor="b"/>
                </a:tc>
                <a:tc>
                  <a:txBody>
                    <a:bodyPr/>
                    <a:lstStyle/>
                    <a:p>
                      <a:pPr algn="ctr" fontAlgn="b"/>
                      <a:r>
                        <a:rPr lang="en-US" sz="3900" u="none" strike="noStrike" dirty="0">
                          <a:effectLst/>
                        </a:rPr>
                        <a:t>66</a:t>
                      </a:r>
                      <a:endParaRPr lang="en-US" sz="3900" b="0" i="0" u="none" strike="noStrike" dirty="0">
                        <a:solidFill>
                          <a:srgbClr val="000000"/>
                        </a:solidFill>
                        <a:effectLst/>
                        <a:latin typeface="Calibri" panose="020F0502020204030204" pitchFamily="34" charset="0"/>
                      </a:endParaRPr>
                    </a:p>
                  </a:txBody>
                  <a:tcPr marL="26194" marR="26194" marT="26194" marB="0" anchor="b"/>
                </a:tc>
                <a:tc>
                  <a:txBody>
                    <a:bodyPr/>
                    <a:lstStyle/>
                    <a:p>
                      <a:pPr algn="ctr" fontAlgn="b"/>
                      <a:r>
                        <a:rPr lang="en-US" sz="3900" u="none" strike="noStrike" dirty="0">
                          <a:effectLst/>
                        </a:rPr>
                        <a:t>60</a:t>
                      </a:r>
                      <a:endParaRPr lang="en-US" sz="3900" b="0" i="0" u="none" strike="noStrike" dirty="0">
                        <a:solidFill>
                          <a:srgbClr val="000000"/>
                        </a:solidFill>
                        <a:effectLst/>
                        <a:latin typeface="Calibri" panose="020F0502020204030204" pitchFamily="34" charset="0"/>
                      </a:endParaRPr>
                    </a:p>
                  </a:txBody>
                  <a:tcPr marL="26194" marR="26194" marT="26194" marB="0" anchor="b"/>
                </a:tc>
                <a:tc>
                  <a:txBody>
                    <a:bodyPr/>
                    <a:lstStyle/>
                    <a:p>
                      <a:pPr algn="ctr" fontAlgn="b"/>
                      <a:r>
                        <a:rPr lang="en-US" sz="3900" u="none" strike="noStrike" dirty="0">
                          <a:effectLst/>
                        </a:rPr>
                        <a:t>61</a:t>
                      </a:r>
                      <a:endParaRPr lang="en-US" sz="3900" b="0" i="0" u="none" strike="noStrike" dirty="0">
                        <a:solidFill>
                          <a:srgbClr val="000000"/>
                        </a:solidFill>
                        <a:effectLst/>
                        <a:latin typeface="Calibri" panose="020F0502020204030204" pitchFamily="34" charset="0"/>
                      </a:endParaRPr>
                    </a:p>
                  </a:txBody>
                  <a:tcPr marL="26194" marR="26194" marT="26194" marB="0" anchor="b"/>
                </a:tc>
                <a:tc>
                  <a:txBody>
                    <a:bodyPr/>
                    <a:lstStyle/>
                    <a:p>
                      <a:pPr algn="ctr" fontAlgn="b"/>
                      <a:endParaRPr lang="en-US" sz="3900" b="0" i="0" u="none" strike="noStrike" dirty="0">
                        <a:solidFill>
                          <a:srgbClr val="305496"/>
                        </a:solidFill>
                        <a:effectLst/>
                        <a:latin typeface="Calibri" panose="020F0502020204030204" pitchFamily="34" charset="0"/>
                      </a:endParaRPr>
                    </a:p>
                  </a:txBody>
                  <a:tcPr marL="26194" marR="26194" marT="26194" marB="0" anchor="b"/>
                </a:tc>
                <a:extLst>
                  <a:ext uri="{0D108BD9-81ED-4DB2-BD59-A6C34878D82A}">
                    <a16:rowId xmlns:a16="http://schemas.microsoft.com/office/drawing/2014/main" val="3685317981"/>
                  </a:ext>
                </a:extLst>
              </a:tr>
            </a:tbl>
          </a:graphicData>
        </a:graphic>
      </p:graphicFrame>
    </p:spTree>
    <p:extLst>
      <p:ext uri="{BB962C8B-B14F-4D97-AF65-F5344CB8AC3E}">
        <p14:creationId xmlns:p14="http://schemas.microsoft.com/office/powerpoint/2010/main" val="158522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AD8DE-B31B-DD46-A67E-5681B904FF14}"/>
              </a:ext>
            </a:extLst>
          </p:cNvPr>
          <p:cNvSpPr>
            <a:spLocks noGrp="1"/>
          </p:cNvSpPr>
          <p:nvPr>
            <p:ph type="title"/>
          </p:nvPr>
        </p:nvSpPr>
        <p:spPr/>
        <p:txBody>
          <a:bodyPr>
            <a:normAutofit/>
          </a:bodyPr>
          <a:lstStyle/>
          <a:p>
            <a:r>
              <a:rPr lang="en-US" dirty="0"/>
              <a:t>Your Membership Data</a:t>
            </a:r>
          </a:p>
        </p:txBody>
      </p:sp>
      <p:graphicFrame>
        <p:nvGraphicFramePr>
          <p:cNvPr id="4" name="Content Placeholder 3">
            <a:extLst>
              <a:ext uri="{FF2B5EF4-FFF2-40B4-BE49-F238E27FC236}">
                <a16:creationId xmlns:a16="http://schemas.microsoft.com/office/drawing/2014/main" id="{D7EE54FB-29F1-614F-A978-EC17EBD094F3}"/>
              </a:ext>
            </a:extLst>
          </p:cNvPr>
          <p:cNvGraphicFramePr>
            <a:graphicFrameLocks noGrp="1"/>
          </p:cNvGraphicFramePr>
          <p:nvPr>
            <p:ph idx="1"/>
            <p:extLst>
              <p:ext uri="{D42A27DB-BD31-4B8C-83A1-F6EECF244321}">
                <p14:modId xmlns:p14="http://schemas.microsoft.com/office/powerpoint/2010/main" val="3225914963"/>
              </p:ext>
            </p:extLst>
          </p:nvPr>
        </p:nvGraphicFramePr>
        <p:xfrm>
          <a:off x="0" y="3079244"/>
          <a:ext cx="11850135" cy="1782782"/>
        </p:xfrm>
        <a:graphic>
          <a:graphicData uri="http://schemas.openxmlformats.org/drawingml/2006/table">
            <a:tbl>
              <a:tblPr/>
              <a:tblGrid>
                <a:gridCol w="1077285">
                  <a:extLst>
                    <a:ext uri="{9D8B030D-6E8A-4147-A177-3AD203B41FA5}">
                      <a16:colId xmlns:a16="http://schemas.microsoft.com/office/drawing/2014/main" val="1404674233"/>
                    </a:ext>
                  </a:extLst>
                </a:gridCol>
                <a:gridCol w="924656">
                  <a:extLst>
                    <a:ext uri="{9D8B030D-6E8A-4147-A177-3AD203B41FA5}">
                      <a16:colId xmlns:a16="http://schemas.microsoft.com/office/drawing/2014/main" val="2156736984"/>
                    </a:ext>
                  </a:extLst>
                </a:gridCol>
                <a:gridCol w="1135117">
                  <a:extLst>
                    <a:ext uri="{9D8B030D-6E8A-4147-A177-3AD203B41FA5}">
                      <a16:colId xmlns:a16="http://schemas.microsoft.com/office/drawing/2014/main" val="260457795"/>
                    </a:ext>
                  </a:extLst>
                </a:gridCol>
                <a:gridCol w="1172082">
                  <a:extLst>
                    <a:ext uri="{9D8B030D-6E8A-4147-A177-3AD203B41FA5}">
                      <a16:colId xmlns:a16="http://schemas.microsoft.com/office/drawing/2014/main" val="2255011392"/>
                    </a:ext>
                  </a:extLst>
                </a:gridCol>
                <a:gridCol w="1077285">
                  <a:extLst>
                    <a:ext uri="{9D8B030D-6E8A-4147-A177-3AD203B41FA5}">
                      <a16:colId xmlns:a16="http://schemas.microsoft.com/office/drawing/2014/main" val="4255726034"/>
                    </a:ext>
                  </a:extLst>
                </a:gridCol>
                <a:gridCol w="1077285">
                  <a:extLst>
                    <a:ext uri="{9D8B030D-6E8A-4147-A177-3AD203B41FA5}">
                      <a16:colId xmlns:a16="http://schemas.microsoft.com/office/drawing/2014/main" val="4184620127"/>
                    </a:ext>
                  </a:extLst>
                </a:gridCol>
                <a:gridCol w="1077285">
                  <a:extLst>
                    <a:ext uri="{9D8B030D-6E8A-4147-A177-3AD203B41FA5}">
                      <a16:colId xmlns:a16="http://schemas.microsoft.com/office/drawing/2014/main" val="3698934904"/>
                    </a:ext>
                  </a:extLst>
                </a:gridCol>
                <a:gridCol w="1077285">
                  <a:extLst>
                    <a:ext uri="{9D8B030D-6E8A-4147-A177-3AD203B41FA5}">
                      <a16:colId xmlns:a16="http://schemas.microsoft.com/office/drawing/2014/main" val="2881086362"/>
                    </a:ext>
                  </a:extLst>
                </a:gridCol>
                <a:gridCol w="1077285">
                  <a:extLst>
                    <a:ext uri="{9D8B030D-6E8A-4147-A177-3AD203B41FA5}">
                      <a16:colId xmlns:a16="http://schemas.microsoft.com/office/drawing/2014/main" val="3809696363"/>
                    </a:ext>
                  </a:extLst>
                </a:gridCol>
                <a:gridCol w="1077285">
                  <a:extLst>
                    <a:ext uri="{9D8B030D-6E8A-4147-A177-3AD203B41FA5}">
                      <a16:colId xmlns:a16="http://schemas.microsoft.com/office/drawing/2014/main" val="3412986445"/>
                    </a:ext>
                  </a:extLst>
                </a:gridCol>
                <a:gridCol w="1077285">
                  <a:extLst>
                    <a:ext uri="{9D8B030D-6E8A-4147-A177-3AD203B41FA5}">
                      <a16:colId xmlns:a16="http://schemas.microsoft.com/office/drawing/2014/main" val="3572386052"/>
                    </a:ext>
                  </a:extLst>
                </a:gridCol>
              </a:tblGrid>
              <a:tr h="1782782">
                <a:tc>
                  <a:txBody>
                    <a:bodyPr/>
                    <a:lstStyle/>
                    <a:p>
                      <a:pPr algn="ctr" fontAlgn="auto"/>
                      <a:r>
                        <a:rPr lang="en-US" sz="1800" b="1" i="0" u="none" strike="noStrike" dirty="0">
                          <a:solidFill>
                            <a:srgbClr val="FFFFFF"/>
                          </a:solidFill>
                          <a:effectLst/>
                          <a:latin typeface="Arial" panose="020B0604020202020204" pitchFamily="34" charset="0"/>
                        </a:rPr>
                        <a:t>Club ID</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17458F"/>
                    </a:solidFill>
                  </a:tcPr>
                </a:tc>
                <a:tc>
                  <a:txBody>
                    <a:bodyPr/>
                    <a:lstStyle/>
                    <a:p>
                      <a:pPr algn="ctr" fontAlgn="auto"/>
                      <a:r>
                        <a:rPr lang="en-US" sz="1800" b="1" i="0" u="none" strike="noStrike">
                          <a:solidFill>
                            <a:srgbClr val="FFFFFF"/>
                          </a:solidFill>
                          <a:effectLst/>
                          <a:latin typeface="Arial" panose="020B0604020202020204" pitchFamily="34" charset="0"/>
                        </a:rPr>
                        <a:t>Club Name</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17458F"/>
                    </a:solidFill>
                  </a:tcPr>
                </a:tc>
                <a:tc>
                  <a:txBody>
                    <a:bodyPr/>
                    <a:lstStyle/>
                    <a:p>
                      <a:pPr algn="ctr" fontAlgn="auto"/>
                      <a:r>
                        <a:rPr lang="en-US" sz="1800" b="1" i="0" u="none" strike="noStrike">
                          <a:solidFill>
                            <a:srgbClr val="FFFFFF"/>
                          </a:solidFill>
                          <a:effectLst/>
                          <a:latin typeface="Arial" panose="020B0604020202020204" pitchFamily="34" charset="0"/>
                        </a:rPr>
                        <a:t># of</a:t>
                      </a:r>
                      <a:br>
                        <a:rPr lang="en-US" sz="1800" b="1" i="0" u="none" strike="noStrike">
                          <a:solidFill>
                            <a:srgbClr val="FFFFFF"/>
                          </a:solidFill>
                          <a:effectLst/>
                          <a:latin typeface="Arial" panose="020B0604020202020204" pitchFamily="34" charset="0"/>
                        </a:rPr>
                      </a:br>
                      <a:r>
                        <a:rPr lang="en-US" sz="1800" b="1" i="0" u="none" strike="noStrike">
                          <a:solidFill>
                            <a:srgbClr val="FFFFFF"/>
                          </a:solidFill>
                          <a:effectLst/>
                          <a:latin typeface="Arial" panose="020B0604020202020204" pitchFamily="34" charset="0"/>
                        </a:rPr>
                        <a:t>Members</a:t>
                      </a:r>
                      <a:br>
                        <a:rPr lang="en-US" sz="1800" b="1" i="0" u="none" strike="noStrike">
                          <a:solidFill>
                            <a:srgbClr val="FFFFFF"/>
                          </a:solidFill>
                          <a:effectLst/>
                          <a:latin typeface="Arial" panose="020B0604020202020204" pitchFamily="34" charset="0"/>
                        </a:rPr>
                      </a:br>
                      <a:r>
                        <a:rPr lang="en-US" sz="1800" b="1" i="0" u="none" strike="noStrike">
                          <a:solidFill>
                            <a:srgbClr val="FFFFFF"/>
                          </a:solidFill>
                          <a:effectLst/>
                          <a:latin typeface="Arial" panose="020B0604020202020204" pitchFamily="34" charset="0"/>
                        </a:rPr>
                        <a:t>@ : 1 July</a:t>
                      </a:r>
                      <a:br>
                        <a:rPr lang="en-US" sz="1800" b="1" i="0" u="none" strike="noStrike">
                          <a:solidFill>
                            <a:srgbClr val="FFFFFF"/>
                          </a:solidFill>
                          <a:effectLst/>
                          <a:latin typeface="Arial" panose="020B0604020202020204" pitchFamily="34" charset="0"/>
                        </a:rPr>
                      </a:br>
                      <a:r>
                        <a:rPr lang="en-US" sz="1800" b="1" i="0" u="none" strike="noStrike">
                          <a:solidFill>
                            <a:srgbClr val="FFFFFF"/>
                          </a:solidFill>
                          <a:effectLst/>
                          <a:latin typeface="Arial" panose="020B0604020202020204" pitchFamily="34" charset="0"/>
                        </a:rPr>
                        <a:t>2019</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17458F"/>
                    </a:solidFill>
                  </a:tcPr>
                </a:tc>
                <a:tc>
                  <a:txBody>
                    <a:bodyPr/>
                    <a:lstStyle/>
                    <a:p>
                      <a:pPr algn="ctr" fontAlgn="auto"/>
                      <a:r>
                        <a:rPr lang="en-US" sz="1700" b="1" i="0" u="none" strike="noStrike" baseline="0" dirty="0">
                          <a:solidFill>
                            <a:srgbClr val="FFFFFF"/>
                          </a:solidFill>
                          <a:effectLst/>
                          <a:latin typeface="Arial" panose="020B0604020202020204" pitchFamily="34" charset="0"/>
                        </a:rPr>
                        <a:t>Terminated</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17458F"/>
                    </a:solidFill>
                  </a:tcPr>
                </a:tc>
                <a:tc>
                  <a:txBody>
                    <a:bodyPr/>
                    <a:lstStyle/>
                    <a:p>
                      <a:pPr algn="ctr" fontAlgn="auto"/>
                      <a:r>
                        <a:rPr lang="en-US" sz="1500" b="1" i="0" u="none" strike="noStrike" baseline="0" dirty="0">
                          <a:solidFill>
                            <a:srgbClr val="FFFFFF"/>
                          </a:solidFill>
                          <a:effectLst/>
                          <a:latin typeface="Arial" panose="020B0604020202020204" pitchFamily="34" charset="0"/>
                        </a:rPr>
                        <a:t>Readmitted</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17458F"/>
                    </a:solidFill>
                  </a:tcPr>
                </a:tc>
                <a:tc>
                  <a:txBody>
                    <a:bodyPr/>
                    <a:lstStyle/>
                    <a:p>
                      <a:pPr algn="ctr" fontAlgn="auto"/>
                      <a:r>
                        <a:rPr lang="en-US" sz="1800" b="1" i="0" u="none" strike="noStrike" dirty="0">
                          <a:solidFill>
                            <a:srgbClr val="FFFFFF"/>
                          </a:solidFill>
                          <a:effectLst/>
                          <a:latin typeface="Arial" panose="020B0604020202020204" pitchFamily="34" charset="0"/>
                        </a:rPr>
                        <a:t>Retention</a:t>
                      </a:r>
                      <a:br>
                        <a:rPr lang="en-US" sz="1800" b="1" i="0" u="none" strike="noStrike" dirty="0">
                          <a:solidFill>
                            <a:srgbClr val="FFFFFF"/>
                          </a:solidFill>
                          <a:effectLst/>
                          <a:latin typeface="Arial" panose="020B0604020202020204" pitchFamily="34" charset="0"/>
                        </a:rPr>
                      </a:br>
                      <a:r>
                        <a:rPr lang="en-US" sz="1500" b="1" i="0" u="none" strike="noStrike" baseline="0" dirty="0">
                          <a:solidFill>
                            <a:srgbClr val="FFFFFF"/>
                          </a:solidFill>
                          <a:effectLst/>
                          <a:latin typeface="Arial" panose="020B0604020202020204" pitchFamily="34" charset="0"/>
                        </a:rPr>
                        <a:t>Percentage</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17458F"/>
                    </a:solidFill>
                  </a:tcPr>
                </a:tc>
                <a:tc>
                  <a:txBody>
                    <a:bodyPr/>
                    <a:lstStyle/>
                    <a:p>
                      <a:pPr algn="ctr" fontAlgn="auto"/>
                      <a:r>
                        <a:rPr lang="en-US" sz="1800" b="1" i="0" u="none" strike="noStrike" dirty="0">
                          <a:solidFill>
                            <a:srgbClr val="FFFFFF"/>
                          </a:solidFill>
                          <a:effectLst/>
                          <a:latin typeface="Arial" panose="020B0604020202020204" pitchFamily="34" charset="0"/>
                        </a:rPr>
                        <a:t>Admitted</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17458F"/>
                    </a:solidFill>
                  </a:tcPr>
                </a:tc>
                <a:tc>
                  <a:txBody>
                    <a:bodyPr/>
                    <a:lstStyle/>
                    <a:p>
                      <a:pPr algn="ctr" fontAlgn="auto"/>
                      <a:r>
                        <a:rPr lang="en-US" sz="1500" b="1" i="0" u="none" strike="noStrike" baseline="0" dirty="0">
                          <a:solidFill>
                            <a:srgbClr val="FFFFFF"/>
                          </a:solidFill>
                          <a:effectLst/>
                          <a:latin typeface="Arial" panose="020B0604020202020204" pitchFamily="34" charset="0"/>
                        </a:rPr>
                        <a:t>Terminated</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17458F"/>
                    </a:solidFill>
                  </a:tcPr>
                </a:tc>
                <a:tc>
                  <a:txBody>
                    <a:bodyPr/>
                    <a:lstStyle/>
                    <a:p>
                      <a:pPr algn="ctr" fontAlgn="auto"/>
                      <a:r>
                        <a:rPr lang="en-US" sz="1500" b="1" i="0" u="none" strike="noStrike" baseline="0" dirty="0">
                          <a:solidFill>
                            <a:srgbClr val="FFFFFF"/>
                          </a:solidFill>
                          <a:effectLst/>
                          <a:latin typeface="Arial" panose="020B0604020202020204" pitchFamily="34" charset="0"/>
                        </a:rPr>
                        <a:t>Readmitted</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17458F"/>
                    </a:solidFill>
                  </a:tcPr>
                </a:tc>
                <a:tc>
                  <a:txBody>
                    <a:bodyPr/>
                    <a:lstStyle/>
                    <a:p>
                      <a:pPr algn="ctr" fontAlgn="auto"/>
                      <a:r>
                        <a:rPr lang="en-US" sz="1800" b="1" i="0" u="none" strike="noStrike" dirty="0">
                          <a:solidFill>
                            <a:srgbClr val="FFFFFF"/>
                          </a:solidFill>
                          <a:effectLst/>
                          <a:latin typeface="Arial" panose="020B0604020202020204" pitchFamily="34" charset="0"/>
                        </a:rPr>
                        <a:t>Retention</a:t>
                      </a:r>
                      <a:br>
                        <a:rPr lang="en-US" sz="1800" b="1" i="0" u="none" strike="noStrike" dirty="0">
                          <a:solidFill>
                            <a:srgbClr val="FFFFFF"/>
                          </a:solidFill>
                          <a:effectLst/>
                          <a:latin typeface="Arial" panose="020B0604020202020204" pitchFamily="34" charset="0"/>
                        </a:rPr>
                      </a:br>
                      <a:r>
                        <a:rPr lang="en-US" sz="1500" b="1" i="0" u="none" strike="noStrike" baseline="0" dirty="0">
                          <a:solidFill>
                            <a:srgbClr val="FFFFFF"/>
                          </a:solidFill>
                          <a:effectLst/>
                          <a:latin typeface="Arial" panose="020B0604020202020204" pitchFamily="34" charset="0"/>
                        </a:rPr>
                        <a:t>Percentage</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17458F"/>
                    </a:solidFill>
                  </a:tcPr>
                </a:tc>
                <a:tc>
                  <a:txBody>
                    <a:bodyPr/>
                    <a:lstStyle/>
                    <a:p>
                      <a:pPr algn="ctr" fontAlgn="auto"/>
                      <a:r>
                        <a:rPr lang="en-US" sz="1800" b="1" i="0" u="none" strike="noStrike" dirty="0">
                          <a:solidFill>
                            <a:srgbClr val="FFFFFF"/>
                          </a:solidFill>
                          <a:effectLst/>
                          <a:latin typeface="Arial" panose="020B0604020202020204" pitchFamily="34" charset="0"/>
                        </a:rPr>
                        <a:t># of</a:t>
                      </a:r>
                      <a:br>
                        <a:rPr lang="en-US" sz="1800" b="1" i="0" u="none" strike="noStrike" dirty="0">
                          <a:solidFill>
                            <a:srgbClr val="FFFFFF"/>
                          </a:solidFill>
                          <a:effectLst/>
                          <a:latin typeface="Arial" panose="020B0604020202020204" pitchFamily="34" charset="0"/>
                        </a:rPr>
                      </a:br>
                      <a:r>
                        <a:rPr lang="en-US" sz="1800" b="1" i="0" u="none" strike="noStrike" dirty="0">
                          <a:solidFill>
                            <a:srgbClr val="FFFFFF"/>
                          </a:solidFill>
                          <a:effectLst/>
                          <a:latin typeface="Arial" panose="020B0604020202020204" pitchFamily="34" charset="0"/>
                        </a:rPr>
                        <a:t>Members</a:t>
                      </a:r>
                      <a:br>
                        <a:rPr lang="en-US" sz="1800" b="1" i="0" u="none" strike="noStrike" dirty="0">
                          <a:solidFill>
                            <a:srgbClr val="FFFFFF"/>
                          </a:solidFill>
                          <a:effectLst/>
                          <a:latin typeface="Arial" panose="020B0604020202020204" pitchFamily="34" charset="0"/>
                        </a:rPr>
                      </a:br>
                      <a:r>
                        <a:rPr lang="en-US" sz="1800" b="1" i="0" u="none" strike="noStrike" dirty="0">
                          <a:solidFill>
                            <a:srgbClr val="FFFFFF"/>
                          </a:solidFill>
                          <a:effectLst/>
                          <a:latin typeface="Arial" panose="020B0604020202020204" pitchFamily="34" charset="0"/>
                        </a:rPr>
                        <a:t>@ : 30 June</a:t>
                      </a:r>
                      <a:br>
                        <a:rPr lang="en-US" sz="1800" b="1" i="0" u="none" strike="noStrike" dirty="0">
                          <a:solidFill>
                            <a:srgbClr val="FFFFFF"/>
                          </a:solidFill>
                          <a:effectLst/>
                          <a:latin typeface="Arial" panose="020B0604020202020204" pitchFamily="34" charset="0"/>
                        </a:rPr>
                      </a:br>
                      <a:r>
                        <a:rPr lang="en-US" sz="1800" b="1" i="0" u="none" strike="noStrike" dirty="0">
                          <a:solidFill>
                            <a:srgbClr val="FFFFFF"/>
                          </a:solidFill>
                          <a:effectLst/>
                          <a:latin typeface="Arial" panose="020B0604020202020204" pitchFamily="34" charset="0"/>
                        </a:rPr>
                        <a:t>2022</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17458F"/>
                    </a:solidFill>
                  </a:tcPr>
                </a:tc>
                <a:extLst>
                  <a:ext uri="{0D108BD9-81ED-4DB2-BD59-A6C34878D82A}">
                    <a16:rowId xmlns:a16="http://schemas.microsoft.com/office/drawing/2014/main" val="2382540679"/>
                  </a:ext>
                </a:extLst>
              </a:tr>
            </a:tbl>
          </a:graphicData>
        </a:graphic>
      </p:graphicFrame>
      <p:graphicFrame>
        <p:nvGraphicFramePr>
          <p:cNvPr id="6" name="Table 5">
            <a:extLst>
              <a:ext uri="{FF2B5EF4-FFF2-40B4-BE49-F238E27FC236}">
                <a16:creationId xmlns:a16="http://schemas.microsoft.com/office/drawing/2014/main" id="{90E70FAA-9BBC-B243-B600-248BD47B2CB1}"/>
              </a:ext>
            </a:extLst>
          </p:cNvPr>
          <p:cNvGraphicFramePr>
            <a:graphicFrameLocks noGrp="1"/>
          </p:cNvGraphicFramePr>
          <p:nvPr>
            <p:extLst>
              <p:ext uri="{D42A27DB-BD31-4B8C-83A1-F6EECF244321}">
                <p14:modId xmlns:p14="http://schemas.microsoft.com/office/powerpoint/2010/main" val="627122910"/>
              </p:ext>
            </p:extLst>
          </p:nvPr>
        </p:nvGraphicFramePr>
        <p:xfrm>
          <a:off x="0" y="4922015"/>
          <a:ext cx="11850135" cy="552502"/>
        </p:xfrm>
        <a:graphic>
          <a:graphicData uri="http://schemas.openxmlformats.org/drawingml/2006/table">
            <a:tbl>
              <a:tblPr/>
              <a:tblGrid>
                <a:gridCol w="1077285">
                  <a:extLst>
                    <a:ext uri="{9D8B030D-6E8A-4147-A177-3AD203B41FA5}">
                      <a16:colId xmlns:a16="http://schemas.microsoft.com/office/drawing/2014/main" val="2053607318"/>
                    </a:ext>
                  </a:extLst>
                </a:gridCol>
                <a:gridCol w="914146">
                  <a:extLst>
                    <a:ext uri="{9D8B030D-6E8A-4147-A177-3AD203B41FA5}">
                      <a16:colId xmlns:a16="http://schemas.microsoft.com/office/drawing/2014/main" val="1223460292"/>
                    </a:ext>
                  </a:extLst>
                </a:gridCol>
                <a:gridCol w="1103586">
                  <a:extLst>
                    <a:ext uri="{9D8B030D-6E8A-4147-A177-3AD203B41FA5}">
                      <a16:colId xmlns:a16="http://schemas.microsoft.com/office/drawing/2014/main" val="2439841338"/>
                    </a:ext>
                  </a:extLst>
                </a:gridCol>
                <a:gridCol w="1214123">
                  <a:extLst>
                    <a:ext uri="{9D8B030D-6E8A-4147-A177-3AD203B41FA5}">
                      <a16:colId xmlns:a16="http://schemas.microsoft.com/office/drawing/2014/main" val="859615328"/>
                    </a:ext>
                  </a:extLst>
                </a:gridCol>
                <a:gridCol w="1077285">
                  <a:extLst>
                    <a:ext uri="{9D8B030D-6E8A-4147-A177-3AD203B41FA5}">
                      <a16:colId xmlns:a16="http://schemas.microsoft.com/office/drawing/2014/main" val="459423336"/>
                    </a:ext>
                  </a:extLst>
                </a:gridCol>
                <a:gridCol w="1077285">
                  <a:extLst>
                    <a:ext uri="{9D8B030D-6E8A-4147-A177-3AD203B41FA5}">
                      <a16:colId xmlns:a16="http://schemas.microsoft.com/office/drawing/2014/main" val="400537569"/>
                    </a:ext>
                  </a:extLst>
                </a:gridCol>
                <a:gridCol w="1077285">
                  <a:extLst>
                    <a:ext uri="{9D8B030D-6E8A-4147-A177-3AD203B41FA5}">
                      <a16:colId xmlns:a16="http://schemas.microsoft.com/office/drawing/2014/main" val="4253229091"/>
                    </a:ext>
                  </a:extLst>
                </a:gridCol>
                <a:gridCol w="1077285">
                  <a:extLst>
                    <a:ext uri="{9D8B030D-6E8A-4147-A177-3AD203B41FA5}">
                      <a16:colId xmlns:a16="http://schemas.microsoft.com/office/drawing/2014/main" val="2247644376"/>
                    </a:ext>
                  </a:extLst>
                </a:gridCol>
                <a:gridCol w="1077285">
                  <a:extLst>
                    <a:ext uri="{9D8B030D-6E8A-4147-A177-3AD203B41FA5}">
                      <a16:colId xmlns:a16="http://schemas.microsoft.com/office/drawing/2014/main" val="1918456456"/>
                    </a:ext>
                  </a:extLst>
                </a:gridCol>
                <a:gridCol w="1077285">
                  <a:extLst>
                    <a:ext uri="{9D8B030D-6E8A-4147-A177-3AD203B41FA5}">
                      <a16:colId xmlns:a16="http://schemas.microsoft.com/office/drawing/2014/main" val="1034222818"/>
                    </a:ext>
                  </a:extLst>
                </a:gridCol>
                <a:gridCol w="1077285">
                  <a:extLst>
                    <a:ext uri="{9D8B030D-6E8A-4147-A177-3AD203B41FA5}">
                      <a16:colId xmlns:a16="http://schemas.microsoft.com/office/drawing/2014/main" val="3977823556"/>
                    </a:ext>
                  </a:extLst>
                </a:gridCol>
              </a:tblGrid>
              <a:tr h="552502">
                <a:tc>
                  <a:txBody>
                    <a:bodyPr/>
                    <a:lstStyle/>
                    <a:p>
                      <a:pPr algn="ctr" fontAlgn="auto"/>
                      <a:endParaRPr lang="en-US" sz="1800" b="0" i="0" u="none" strike="noStrike" dirty="0">
                        <a:solidFill>
                          <a:srgbClr val="333333"/>
                        </a:solidFill>
                        <a:effectLst/>
                        <a:latin typeface="Arial" panose="020B0604020202020204" pitchFamily="34" charset="0"/>
                      </a:endParaRP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7E8"/>
                    </a:solidFill>
                  </a:tcPr>
                </a:tc>
                <a:tc>
                  <a:txBody>
                    <a:bodyPr/>
                    <a:lstStyle/>
                    <a:p>
                      <a:pPr algn="l" fontAlgn="auto"/>
                      <a:endParaRPr lang="en-US" sz="1800" b="0" i="0" u="none" strike="noStrike" dirty="0">
                        <a:solidFill>
                          <a:srgbClr val="333333"/>
                        </a:solidFill>
                        <a:effectLst/>
                        <a:latin typeface="Arial" panose="020B0604020202020204" pitchFamily="34" charset="0"/>
                      </a:endParaRPr>
                    </a:p>
                  </a:txBody>
                  <a:tcPr marL="0" marR="0" marT="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7E8"/>
                    </a:solidFill>
                  </a:tcPr>
                </a:tc>
                <a:tc>
                  <a:txBody>
                    <a:bodyPr/>
                    <a:lstStyle/>
                    <a:p>
                      <a:pPr algn="ctr" fontAlgn="auto"/>
                      <a:r>
                        <a:rPr lang="en-US" sz="1800" b="0" i="0" u="none" strike="noStrike" dirty="0">
                          <a:solidFill>
                            <a:srgbClr val="333333"/>
                          </a:solidFill>
                          <a:effectLst/>
                          <a:latin typeface="Arial" panose="020B0604020202020204" pitchFamily="34" charset="0"/>
                        </a:rPr>
                        <a:t>66</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7E8"/>
                    </a:solidFill>
                  </a:tcPr>
                </a:tc>
                <a:tc>
                  <a:txBody>
                    <a:bodyPr/>
                    <a:lstStyle/>
                    <a:p>
                      <a:pPr algn="ctr" fontAlgn="auto"/>
                      <a:r>
                        <a:rPr lang="en-US" sz="1800" b="0" i="0" u="none" strike="noStrike" dirty="0">
                          <a:solidFill>
                            <a:srgbClr val="FF0000"/>
                          </a:solidFill>
                          <a:effectLst/>
                          <a:latin typeface="Arial" panose="020B0604020202020204" pitchFamily="34" charset="0"/>
                        </a:rPr>
                        <a:t>(20)</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7E8"/>
                    </a:solidFill>
                  </a:tcPr>
                </a:tc>
                <a:tc>
                  <a:txBody>
                    <a:bodyPr/>
                    <a:lstStyle/>
                    <a:p>
                      <a:pPr algn="ctr" fontAlgn="auto"/>
                      <a:r>
                        <a:rPr lang="en-US" sz="1800" b="0" i="0" u="none" strike="noStrike" dirty="0">
                          <a:solidFill>
                            <a:srgbClr val="333333"/>
                          </a:solidFill>
                          <a:effectLst/>
                          <a:latin typeface="Arial" panose="020B0604020202020204" pitchFamily="34" charset="0"/>
                        </a:rPr>
                        <a:t>4</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7E8"/>
                    </a:solidFill>
                  </a:tcPr>
                </a:tc>
                <a:tc>
                  <a:txBody>
                    <a:bodyPr/>
                    <a:lstStyle/>
                    <a:p>
                      <a:pPr algn="r" fontAlgn="auto"/>
                      <a:r>
                        <a:rPr lang="en-US" sz="1800" b="0" i="0" u="none" strike="noStrike" dirty="0">
                          <a:solidFill>
                            <a:srgbClr val="333333"/>
                          </a:solidFill>
                          <a:effectLst/>
                          <a:latin typeface="Arial" panose="020B0604020202020204" pitchFamily="34" charset="0"/>
                        </a:rPr>
                        <a:t>75.76%</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7E8"/>
                    </a:solidFill>
                  </a:tcPr>
                </a:tc>
                <a:tc>
                  <a:txBody>
                    <a:bodyPr/>
                    <a:lstStyle/>
                    <a:p>
                      <a:pPr algn="ctr" fontAlgn="auto"/>
                      <a:r>
                        <a:rPr lang="en-US" sz="1800" b="0" i="0" u="none" strike="noStrike" dirty="0">
                          <a:solidFill>
                            <a:srgbClr val="333333"/>
                          </a:solidFill>
                          <a:effectLst/>
                          <a:latin typeface="Arial" panose="020B0604020202020204" pitchFamily="34" charset="0"/>
                        </a:rPr>
                        <a:t>11</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7E8"/>
                    </a:solidFill>
                  </a:tcPr>
                </a:tc>
                <a:tc>
                  <a:txBody>
                    <a:bodyPr/>
                    <a:lstStyle/>
                    <a:p>
                      <a:pPr algn="ctr" fontAlgn="auto"/>
                      <a:r>
                        <a:rPr lang="en-US" sz="1800" b="0" i="0" u="none" strike="noStrike" dirty="0">
                          <a:solidFill>
                            <a:srgbClr val="FF0000"/>
                          </a:solidFill>
                          <a:effectLst/>
                          <a:latin typeface="Arial" panose="020B0604020202020204" pitchFamily="34" charset="0"/>
                        </a:rPr>
                        <a:t>(1)</a:t>
                      </a:r>
                      <a:endParaRPr lang="en-US" sz="1800" b="0" i="0" u="none" strike="noStrike" dirty="0">
                        <a:solidFill>
                          <a:srgbClr val="333333"/>
                        </a:solidFill>
                        <a:effectLst/>
                        <a:latin typeface="Arial" panose="020B0604020202020204" pitchFamily="34" charset="0"/>
                      </a:endParaRP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7E8"/>
                    </a:solidFill>
                  </a:tcPr>
                </a:tc>
                <a:tc>
                  <a:txBody>
                    <a:bodyPr/>
                    <a:lstStyle/>
                    <a:p>
                      <a:pPr algn="ctr" fontAlgn="auto"/>
                      <a:r>
                        <a:rPr lang="en-US" sz="1800" b="0" i="0" u="none" strike="noStrike" dirty="0">
                          <a:solidFill>
                            <a:srgbClr val="333333"/>
                          </a:solidFill>
                          <a:effectLst/>
                          <a:latin typeface="Arial" panose="020B0604020202020204" pitchFamily="34" charset="0"/>
                        </a:rPr>
                        <a:t>0</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7E8"/>
                    </a:solidFill>
                  </a:tcPr>
                </a:tc>
                <a:tc>
                  <a:txBody>
                    <a:bodyPr/>
                    <a:lstStyle/>
                    <a:p>
                      <a:pPr algn="r" fontAlgn="auto"/>
                      <a:r>
                        <a:rPr lang="en-US" sz="1800" b="0" i="0" u="none" strike="noStrike" dirty="0">
                          <a:solidFill>
                            <a:srgbClr val="333333"/>
                          </a:solidFill>
                          <a:effectLst/>
                          <a:latin typeface="Arial" panose="020B0604020202020204" pitchFamily="34" charset="0"/>
                        </a:rPr>
                        <a:t>90.91%</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7E8"/>
                    </a:solidFill>
                  </a:tcPr>
                </a:tc>
                <a:tc>
                  <a:txBody>
                    <a:bodyPr/>
                    <a:lstStyle/>
                    <a:p>
                      <a:pPr algn="ctr" fontAlgn="auto"/>
                      <a:r>
                        <a:rPr lang="en-US" sz="1800" b="0" i="0" u="none" strike="noStrike" dirty="0">
                          <a:solidFill>
                            <a:srgbClr val="333333"/>
                          </a:solidFill>
                          <a:effectLst/>
                          <a:latin typeface="Arial" panose="020B0604020202020204" pitchFamily="34" charset="0"/>
                        </a:rPr>
                        <a:t>60</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7E8"/>
                    </a:solidFill>
                  </a:tcPr>
                </a:tc>
                <a:extLst>
                  <a:ext uri="{0D108BD9-81ED-4DB2-BD59-A6C34878D82A}">
                    <a16:rowId xmlns:a16="http://schemas.microsoft.com/office/drawing/2014/main" val="303299011"/>
                  </a:ext>
                </a:extLst>
              </a:tr>
            </a:tbl>
          </a:graphicData>
        </a:graphic>
      </p:graphicFrame>
      <p:graphicFrame>
        <p:nvGraphicFramePr>
          <p:cNvPr id="7" name="Table 6">
            <a:extLst>
              <a:ext uri="{FF2B5EF4-FFF2-40B4-BE49-F238E27FC236}">
                <a16:creationId xmlns:a16="http://schemas.microsoft.com/office/drawing/2014/main" id="{939B95D0-01E4-644A-9689-4A9D27E32B80}"/>
              </a:ext>
            </a:extLst>
          </p:cNvPr>
          <p:cNvGraphicFramePr>
            <a:graphicFrameLocks noGrp="1"/>
          </p:cNvGraphicFramePr>
          <p:nvPr>
            <p:extLst>
              <p:ext uri="{D42A27DB-BD31-4B8C-83A1-F6EECF244321}">
                <p14:modId xmlns:p14="http://schemas.microsoft.com/office/powerpoint/2010/main" val="2230389485"/>
              </p:ext>
            </p:extLst>
          </p:nvPr>
        </p:nvGraphicFramePr>
        <p:xfrm>
          <a:off x="0" y="2362159"/>
          <a:ext cx="11850134" cy="657096"/>
        </p:xfrm>
        <a:graphic>
          <a:graphicData uri="http://schemas.openxmlformats.org/drawingml/2006/table">
            <a:tbl>
              <a:tblPr/>
              <a:tblGrid>
                <a:gridCol w="3555040">
                  <a:extLst>
                    <a:ext uri="{9D8B030D-6E8A-4147-A177-3AD203B41FA5}">
                      <a16:colId xmlns:a16="http://schemas.microsoft.com/office/drawing/2014/main" val="3917367747"/>
                    </a:ext>
                  </a:extLst>
                </a:gridCol>
                <a:gridCol w="2945328">
                  <a:extLst>
                    <a:ext uri="{9D8B030D-6E8A-4147-A177-3AD203B41FA5}">
                      <a16:colId xmlns:a16="http://schemas.microsoft.com/office/drawing/2014/main" val="1891385735"/>
                    </a:ext>
                  </a:extLst>
                </a:gridCol>
                <a:gridCol w="5349766">
                  <a:extLst>
                    <a:ext uri="{9D8B030D-6E8A-4147-A177-3AD203B41FA5}">
                      <a16:colId xmlns:a16="http://schemas.microsoft.com/office/drawing/2014/main" val="2066297345"/>
                    </a:ext>
                  </a:extLst>
                </a:gridCol>
              </a:tblGrid>
              <a:tr h="657096">
                <a:tc>
                  <a:txBody>
                    <a:bodyPr/>
                    <a:lstStyle/>
                    <a:p>
                      <a:pPr algn="ctr" fontAlgn="auto"/>
                      <a:r>
                        <a:rPr lang="en-US" b="1" i="1" u="none" strike="noStrike" dirty="0">
                          <a:solidFill>
                            <a:srgbClr val="000000"/>
                          </a:solidFill>
                          <a:effectLst/>
                          <a:latin typeface="Arial" panose="020B0604020202020204" pitchFamily="34" charset="0"/>
                        </a:rPr>
                        <a:t>District ID: 5160</a:t>
                      </a:r>
                    </a:p>
                  </a:txBody>
                  <a:tcPr marL="0" marR="0" marT="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ctr" fontAlgn="auto"/>
                      <a:r>
                        <a:rPr lang="en-US" b="1" i="1" u="none" strike="noStrike" dirty="0">
                          <a:solidFill>
                            <a:srgbClr val="FFFFFF"/>
                          </a:solidFill>
                          <a:effectLst/>
                          <a:latin typeface="Arial" panose="020B0604020202020204" pitchFamily="34" charset="0"/>
                        </a:rPr>
                        <a:t>Existing Members</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17458F"/>
                    </a:solidFill>
                  </a:tcPr>
                </a:tc>
                <a:tc>
                  <a:txBody>
                    <a:bodyPr/>
                    <a:lstStyle/>
                    <a:p>
                      <a:pPr algn="ctr" fontAlgn="auto"/>
                      <a:r>
                        <a:rPr lang="en-US" b="1" i="1" u="none" strike="noStrike" dirty="0">
                          <a:solidFill>
                            <a:srgbClr val="FFFFFF"/>
                          </a:solidFill>
                          <a:effectLst/>
                          <a:latin typeface="Arial" panose="020B0604020202020204" pitchFamily="34" charset="0"/>
                        </a:rPr>
                        <a:t>New Members</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17458F"/>
                    </a:solidFill>
                  </a:tcPr>
                </a:tc>
                <a:extLst>
                  <a:ext uri="{0D108BD9-81ED-4DB2-BD59-A6C34878D82A}">
                    <a16:rowId xmlns:a16="http://schemas.microsoft.com/office/drawing/2014/main" val="1773717124"/>
                  </a:ext>
                </a:extLst>
              </a:tr>
            </a:tbl>
          </a:graphicData>
        </a:graphic>
      </p:graphicFrame>
    </p:spTree>
    <p:extLst>
      <p:ext uri="{BB962C8B-B14F-4D97-AF65-F5344CB8AC3E}">
        <p14:creationId xmlns:p14="http://schemas.microsoft.com/office/powerpoint/2010/main" val="2947760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57EAC3-3409-7DE7-C346-73113F785217}"/>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Activity: How are we doing?</a:t>
            </a:r>
          </a:p>
        </p:txBody>
      </p:sp>
      <p:graphicFrame>
        <p:nvGraphicFramePr>
          <p:cNvPr id="5" name="Content Placeholder 2">
            <a:extLst>
              <a:ext uri="{FF2B5EF4-FFF2-40B4-BE49-F238E27FC236}">
                <a16:creationId xmlns:a16="http://schemas.microsoft.com/office/drawing/2014/main" id="{934C7F4B-D5E9-FACD-80AD-7D3C80386C7F}"/>
              </a:ext>
            </a:extLst>
          </p:cNvPr>
          <p:cNvGraphicFramePr>
            <a:graphicFrameLocks noGrp="1"/>
          </p:cNvGraphicFramePr>
          <p:nvPr>
            <p:ph idx="1"/>
            <p:extLst>
              <p:ext uri="{D42A27DB-BD31-4B8C-83A1-F6EECF244321}">
                <p14:modId xmlns:p14="http://schemas.microsoft.com/office/powerpoint/2010/main" val="238248285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F1FE808-5491-0D82-763C-2C74C9B023B2}"/>
              </a:ext>
            </a:extLst>
          </p:cNvPr>
          <p:cNvSpPr txBox="1"/>
          <p:nvPr/>
        </p:nvSpPr>
        <p:spPr>
          <a:xfrm>
            <a:off x="5486400" y="3225114"/>
            <a:ext cx="1408670" cy="1446550"/>
          </a:xfrm>
          <a:prstGeom prst="rect">
            <a:avLst/>
          </a:prstGeom>
          <a:noFill/>
        </p:spPr>
        <p:txBody>
          <a:bodyPr wrap="square" rtlCol="0">
            <a:spAutoFit/>
          </a:bodyPr>
          <a:lstStyle/>
          <a:p>
            <a:pPr marL="0" marR="0" algn="ctr">
              <a:spcBef>
                <a:spcPts val="0"/>
              </a:spcBef>
              <a:spcAft>
                <a:spcPts val="0"/>
              </a:spcAft>
            </a:pPr>
            <a:r>
              <a:rPr lang="en-US" sz="8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820660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22"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6" name="Freeform: Shape 25">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4FEAE34-CB23-2991-758E-B9E37AE17125}"/>
              </a:ext>
            </a:extLst>
          </p:cNvPr>
          <p:cNvSpPr>
            <a:spLocks noGrp="1"/>
          </p:cNvSpPr>
          <p:nvPr>
            <p:ph type="title"/>
          </p:nvPr>
        </p:nvSpPr>
        <p:spPr>
          <a:xfrm>
            <a:off x="786385" y="841248"/>
            <a:ext cx="3515244" cy="5340097"/>
          </a:xfrm>
        </p:spPr>
        <p:txBody>
          <a:bodyPr anchor="ctr">
            <a:normAutofit/>
          </a:bodyPr>
          <a:lstStyle/>
          <a:p>
            <a:r>
              <a:rPr lang="en-US" sz="4800">
                <a:solidFill>
                  <a:schemeClr val="bg1"/>
                </a:solidFill>
              </a:rPr>
              <a:t>Activity (Jigsaw) Instructions</a:t>
            </a:r>
          </a:p>
        </p:txBody>
      </p:sp>
      <p:graphicFrame>
        <p:nvGraphicFramePr>
          <p:cNvPr id="13" name="Content Placeholder 2">
            <a:extLst>
              <a:ext uri="{FF2B5EF4-FFF2-40B4-BE49-F238E27FC236}">
                <a16:creationId xmlns:a16="http://schemas.microsoft.com/office/drawing/2014/main" id="{0DD69B6A-4DAF-9A49-D020-70082C246CC7}"/>
              </a:ext>
            </a:extLst>
          </p:cNvPr>
          <p:cNvGraphicFramePr/>
          <p:nvPr>
            <p:extLst>
              <p:ext uri="{D42A27DB-BD31-4B8C-83A1-F6EECF244321}">
                <p14:modId xmlns:p14="http://schemas.microsoft.com/office/powerpoint/2010/main" val="1549656006"/>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8627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B9BB90-5EE4-8AFB-B953-5E8E6FD6CE4B}"/>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Individual Rotarians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1020120-91F7-A797-32D5-8D958AF6967B}"/>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dirty="0"/>
              <a:t>Promote</a:t>
            </a:r>
          </a:p>
        </p:txBody>
      </p:sp>
      <p:pic>
        <p:nvPicPr>
          <p:cNvPr id="4" name="Content Placeholder 3" descr="Two people sitting at a table with wine glasses&#10;&#10;Description automatically generated with medium confidence">
            <a:extLst>
              <a:ext uri="{FF2B5EF4-FFF2-40B4-BE49-F238E27FC236}">
                <a16:creationId xmlns:a16="http://schemas.microsoft.com/office/drawing/2014/main" id="{5A7E993C-5392-0518-8F48-280720E5E289}"/>
              </a:ext>
            </a:extLst>
          </p:cNvPr>
          <p:cNvPicPr>
            <a:picLocks noGrp="1" noChangeAspect="1"/>
          </p:cNvPicPr>
          <p:nvPr>
            <p:ph idx="1"/>
          </p:nvPr>
        </p:nvPicPr>
        <p:blipFill rotWithShape="1">
          <a:blip r:embed="rId2"/>
          <a:srcRect l="7528" r="2426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41603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C629BF7-9690-1A3D-4BAC-FA11B8FA57A2}"/>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Activity: How are we doing?  Group 1</a:t>
            </a:r>
          </a:p>
        </p:txBody>
      </p:sp>
      <p:sp>
        <p:nvSpPr>
          <p:cNvPr id="3" name="Content Placeholder 2">
            <a:extLst>
              <a:ext uri="{FF2B5EF4-FFF2-40B4-BE49-F238E27FC236}">
                <a16:creationId xmlns:a16="http://schemas.microsoft.com/office/drawing/2014/main" id="{588C1797-4DC1-2B66-902A-51E6C3FDB7B6}"/>
              </a:ext>
            </a:extLst>
          </p:cNvPr>
          <p:cNvSpPr>
            <a:spLocks noGrp="1"/>
          </p:cNvSpPr>
          <p:nvPr>
            <p:ph idx="1"/>
          </p:nvPr>
        </p:nvSpPr>
        <p:spPr>
          <a:xfrm>
            <a:off x="1367624" y="2490436"/>
            <a:ext cx="9708995" cy="3567173"/>
          </a:xfrm>
        </p:spPr>
        <p:txBody>
          <a:bodyPr anchor="ctr">
            <a:normAutofit/>
          </a:bodyPr>
          <a:lstStyle/>
          <a:p>
            <a:pPr marL="342900" marR="0" lvl="0" indent="-342900">
              <a:spcBef>
                <a:spcPts val="0"/>
              </a:spcBef>
              <a:spcAft>
                <a:spcPts val="0"/>
              </a:spcAft>
              <a:buFont typeface="Symbol"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Our club has had a net increase in members in the past year.</a:t>
            </a:r>
          </a:p>
          <a:p>
            <a:pPr marL="0" marR="0" lvl="0" indent="0">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Our club has had a net increase in members who represent diverse groups.</a:t>
            </a: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Our club represents the racial or ethnic diversity of our community.</a:t>
            </a: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Our club seeks to attract members from professions in the community that are underrepresented in our club.</a:t>
            </a:r>
          </a:p>
          <a:p>
            <a:pPr marL="0" marR="0" lvl="0" indent="0">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What do I/we do to promote our club?</a:t>
            </a: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How many people have I/we invited to visit our club?</a:t>
            </a:r>
          </a:p>
        </p:txBody>
      </p:sp>
    </p:spTree>
    <p:extLst>
      <p:ext uri="{BB962C8B-B14F-4D97-AF65-F5344CB8AC3E}">
        <p14:creationId xmlns:p14="http://schemas.microsoft.com/office/powerpoint/2010/main" val="2252004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C629BF7-9690-1A3D-4BAC-FA11B8FA57A2}"/>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Activity: How are we doing?  Group 2</a:t>
            </a:r>
          </a:p>
        </p:txBody>
      </p:sp>
      <p:sp>
        <p:nvSpPr>
          <p:cNvPr id="3" name="Content Placeholder 2">
            <a:extLst>
              <a:ext uri="{FF2B5EF4-FFF2-40B4-BE49-F238E27FC236}">
                <a16:creationId xmlns:a16="http://schemas.microsoft.com/office/drawing/2014/main" id="{588C1797-4DC1-2B66-902A-51E6C3FDB7B6}"/>
              </a:ext>
            </a:extLst>
          </p:cNvPr>
          <p:cNvSpPr>
            <a:spLocks noGrp="1"/>
          </p:cNvSpPr>
          <p:nvPr>
            <p:ph idx="1"/>
          </p:nvPr>
        </p:nvSpPr>
        <p:spPr>
          <a:xfrm>
            <a:off x="1267136" y="2543176"/>
            <a:ext cx="9657728" cy="4162424"/>
          </a:xfrm>
        </p:spPr>
        <p:txBody>
          <a:bodyPr anchor="ctr">
            <a:normAutofit/>
          </a:bodyPr>
          <a:lstStyle/>
          <a:p>
            <a:pPr marL="342900" marR="0" lvl="0" indent="-342900">
              <a:spcBef>
                <a:spcPts val="0"/>
              </a:spcBef>
              <a:spcAft>
                <a:spcPts val="0"/>
              </a:spcAft>
              <a:buFont typeface="Symbol"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New members are officially inducted and are given an orientation, informational materials and opportunities to get involved.</a:t>
            </a:r>
          </a:p>
          <a:p>
            <a:pPr marL="0" marR="0" indent="0">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Our club actively engages Rotary alumni (former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Rotoractors</a:t>
            </a:r>
            <a:r>
              <a:rPr lang="en-US" sz="2400" dirty="0">
                <a:effectLst/>
                <a:latin typeface="Calibri" panose="020F0502020204030204" pitchFamily="34" charset="0"/>
                <a:ea typeface="Calibri" panose="020F0502020204030204" pitchFamily="34" charset="0"/>
                <a:cs typeface="Times New Roman" panose="02020603050405020304" pitchFamily="18" charset="0"/>
              </a:rPr>
              <a:t>, Rotary Youth Exchange students, Rotary Peace Fellows, and participants of other Rotary programs).</a:t>
            </a:r>
          </a:p>
          <a:p>
            <a:pPr marL="0" marR="0" indent="0">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Our club shows its appreciation of each member’s unique contributions.</a:t>
            </a:r>
          </a:p>
          <a:p>
            <a:pPr marL="0" marR="0" lvl="0" indent="0">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How do we welcome potential members?</a:t>
            </a:r>
          </a:p>
        </p:txBody>
      </p:sp>
    </p:spTree>
    <p:extLst>
      <p:ext uri="{BB962C8B-B14F-4D97-AF65-F5344CB8AC3E}">
        <p14:creationId xmlns:p14="http://schemas.microsoft.com/office/powerpoint/2010/main" val="2552829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C629BF7-9690-1A3D-4BAC-FA11B8FA57A2}"/>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Activity: How are we doing?  Group 3</a:t>
            </a:r>
          </a:p>
        </p:txBody>
      </p:sp>
      <p:sp>
        <p:nvSpPr>
          <p:cNvPr id="3" name="Content Placeholder 2">
            <a:extLst>
              <a:ext uri="{FF2B5EF4-FFF2-40B4-BE49-F238E27FC236}">
                <a16:creationId xmlns:a16="http://schemas.microsoft.com/office/drawing/2014/main" id="{588C1797-4DC1-2B66-902A-51E6C3FDB7B6}"/>
              </a:ext>
            </a:extLst>
          </p:cNvPr>
          <p:cNvSpPr>
            <a:spLocks noGrp="1"/>
          </p:cNvSpPr>
          <p:nvPr>
            <p:ph idx="1"/>
          </p:nvPr>
        </p:nvSpPr>
        <p:spPr>
          <a:xfrm>
            <a:off x="1267136" y="2686926"/>
            <a:ext cx="9657728" cy="4018673"/>
          </a:xfrm>
        </p:spPr>
        <p:txBody>
          <a:bodyPr anchor="ctr">
            <a:noAutofit/>
          </a:bodyPr>
          <a:lstStyle/>
          <a:p>
            <a:pPr marL="342900" marR="0" lvl="0" indent="-342900">
              <a:spcBef>
                <a:spcPts val="0"/>
              </a:spcBef>
              <a:spcAft>
                <a:spcPts val="0"/>
              </a:spcAft>
              <a:buFont typeface="Symbol"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Our club retains at least 90% of its members each year.</a:t>
            </a: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At least 75% of our club members are involved in a hands-on service project, a leadership role, or other assigned roles. A designated person checks and follows up on membership leads assigned to our club.</a:t>
            </a:r>
          </a:p>
          <a:p>
            <a:pPr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How many of our members are participating in meetings, service projects, fund raisers?</a:t>
            </a: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How do we decide which service projects to do?</a:t>
            </a:r>
          </a:p>
        </p:txBody>
      </p:sp>
    </p:spTree>
    <p:extLst>
      <p:ext uri="{BB962C8B-B14F-4D97-AF65-F5344CB8AC3E}">
        <p14:creationId xmlns:p14="http://schemas.microsoft.com/office/powerpoint/2010/main" val="1986190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C629BF7-9690-1A3D-4BAC-FA11B8FA57A2}"/>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Activity: How are we doing?  Group 4</a:t>
            </a:r>
          </a:p>
        </p:txBody>
      </p:sp>
      <p:sp>
        <p:nvSpPr>
          <p:cNvPr id="3" name="Content Placeholder 2">
            <a:extLst>
              <a:ext uri="{FF2B5EF4-FFF2-40B4-BE49-F238E27FC236}">
                <a16:creationId xmlns:a16="http://schemas.microsoft.com/office/drawing/2014/main" id="{588C1797-4DC1-2B66-902A-51E6C3FDB7B6}"/>
              </a:ext>
            </a:extLst>
          </p:cNvPr>
          <p:cNvSpPr>
            <a:spLocks noGrp="1"/>
          </p:cNvSpPr>
          <p:nvPr>
            <p:ph idx="1"/>
          </p:nvPr>
        </p:nvSpPr>
        <p:spPr>
          <a:xfrm>
            <a:off x="1267136" y="2686926"/>
            <a:ext cx="9657728" cy="4018673"/>
          </a:xfrm>
        </p:spPr>
        <p:txBody>
          <a:bodyPr anchor="ctr">
            <a:noAutofit/>
          </a:bodyPr>
          <a:lstStyle/>
          <a:p>
            <a:pPr marL="342900" marR="0" lvl="0" indent="-342900">
              <a:spcBef>
                <a:spcPts val="0"/>
              </a:spcBef>
              <a:spcAft>
                <a:spcPts val="0"/>
              </a:spcAft>
              <a:buFont typeface="Symbol"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Member benefits are explained and promoted to new and continuing members.</a:t>
            </a: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We ask members to speak at meetings about their vocations or other topics of interest.</a:t>
            </a:r>
          </a:p>
          <a:p>
            <a:pPr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How do we welcome &amp; engage our new members?</a:t>
            </a:r>
          </a:p>
          <a:p>
            <a:pPr marL="0" marR="0" lvl="0" indent="0">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How do we explain and promote member benefits?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5338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C629BF7-9690-1A3D-4BAC-FA11B8FA57A2}"/>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Activity: How are we doing?  Group 5</a:t>
            </a:r>
          </a:p>
        </p:txBody>
      </p:sp>
      <p:sp>
        <p:nvSpPr>
          <p:cNvPr id="3" name="Content Placeholder 2">
            <a:extLst>
              <a:ext uri="{FF2B5EF4-FFF2-40B4-BE49-F238E27FC236}">
                <a16:creationId xmlns:a16="http://schemas.microsoft.com/office/drawing/2014/main" id="{588C1797-4DC1-2B66-902A-51E6C3FDB7B6}"/>
              </a:ext>
            </a:extLst>
          </p:cNvPr>
          <p:cNvSpPr>
            <a:spLocks noGrp="1"/>
          </p:cNvSpPr>
          <p:nvPr>
            <p:ph idx="1"/>
          </p:nvPr>
        </p:nvSpPr>
        <p:spPr>
          <a:xfrm>
            <a:off x="1267136" y="2686926"/>
            <a:ext cx="9657728" cy="4018673"/>
          </a:xfrm>
        </p:spPr>
        <p:txBody>
          <a:bodyPr anchor="ctr">
            <a:noAutofit/>
          </a:bodyPr>
          <a:lstStyle/>
          <a:p>
            <a:pPr marL="342900" marR="0" lvl="0" indent="-342900">
              <a:spcBef>
                <a:spcPts val="0"/>
              </a:spcBef>
              <a:spcAft>
                <a:spcPts val="0"/>
              </a:spcAft>
              <a:buFont typeface="Symbol"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Our club has a membership committee whose chair and members are dedicated to attracting and engaging club members.</a:t>
            </a:r>
          </a:p>
          <a:p>
            <a:pPr marL="0" marR="0" indent="0">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Members attend district events and seminars on Rotary topics that interest them.</a:t>
            </a:r>
          </a:p>
          <a:p>
            <a:pPr marL="0" marR="0" indent="0">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 is our process to turn a potential member into an active Rotarian?</a:t>
            </a:r>
          </a:p>
          <a:p>
            <a:pPr marL="0" marR="0" lvl="0" indent="0">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What is our club’s level of involvement at district events and trainings/conferences?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9501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C9D962-F904-4553-A140-500CF3EF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2FE0FA2-B10C-4B9F-B9CC-E5D9AD400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314048">
            <a:off x="-271537" y="-884980"/>
            <a:ext cx="12642772" cy="6248341"/>
          </a:xfrm>
          <a:custGeom>
            <a:avLst/>
            <a:gdLst>
              <a:gd name="connsiteX0" fmla="*/ 12642772 w 12642772"/>
              <a:gd name="connsiteY0" fmla="*/ 4432052 h 6248341"/>
              <a:gd name="connsiteX1" fmla="*/ 586822 w 12642772"/>
              <a:gd name="connsiteY1" fmla="*/ 6248341 h 6248341"/>
              <a:gd name="connsiteX2" fmla="*/ 0 w 12642772"/>
              <a:gd name="connsiteY2" fmla="*/ 2394542 h 6248341"/>
              <a:gd name="connsiteX3" fmla="*/ 52893 w 12642772"/>
              <a:gd name="connsiteY3" fmla="*/ 2306669 h 6248341"/>
              <a:gd name="connsiteX4" fmla="*/ 131535 w 12642772"/>
              <a:gd name="connsiteY4" fmla="*/ 2293621 h 6248341"/>
              <a:gd name="connsiteX5" fmla="*/ 244153 w 12642772"/>
              <a:gd name="connsiteY5" fmla="*/ 2272261 h 6248341"/>
              <a:gd name="connsiteX6" fmla="*/ 324401 w 12642772"/>
              <a:gd name="connsiteY6" fmla="*/ 2233208 h 6248341"/>
              <a:gd name="connsiteX7" fmla="*/ 463569 w 12642772"/>
              <a:gd name="connsiteY7" fmla="*/ 2158308 h 6248341"/>
              <a:gd name="connsiteX8" fmla="*/ 582537 w 12642772"/>
              <a:gd name="connsiteY8" fmla="*/ 2095961 h 6248341"/>
              <a:gd name="connsiteX9" fmla="*/ 638937 w 12642772"/>
              <a:gd name="connsiteY9" fmla="*/ 2008169 h 6248341"/>
              <a:gd name="connsiteX10" fmla="*/ 749855 w 12642772"/>
              <a:gd name="connsiteY10" fmla="*/ 1936088 h 6248341"/>
              <a:gd name="connsiteX11" fmla="*/ 856553 w 12642772"/>
              <a:gd name="connsiteY11" fmla="*/ 1892728 h 6248341"/>
              <a:gd name="connsiteX12" fmla="*/ 939338 w 12642772"/>
              <a:gd name="connsiteY12" fmla="*/ 1863906 h 6248341"/>
              <a:gd name="connsiteX13" fmla="*/ 987836 w 12642772"/>
              <a:gd name="connsiteY13" fmla="*/ 1848470 h 6248341"/>
              <a:gd name="connsiteX14" fmla="*/ 1086094 w 12642772"/>
              <a:gd name="connsiteY14" fmla="*/ 1834336 h 6248341"/>
              <a:gd name="connsiteX15" fmla="*/ 1155607 w 12642772"/>
              <a:gd name="connsiteY15" fmla="*/ 1814299 h 6248341"/>
              <a:gd name="connsiteX16" fmla="*/ 1219621 w 12642772"/>
              <a:gd name="connsiteY16" fmla="*/ 1774472 h 6248341"/>
              <a:gd name="connsiteX17" fmla="*/ 1275113 w 12642772"/>
              <a:gd name="connsiteY17" fmla="*/ 1734756 h 6248341"/>
              <a:gd name="connsiteX18" fmla="*/ 1337800 w 12642772"/>
              <a:gd name="connsiteY18" fmla="*/ 1684579 h 6248341"/>
              <a:gd name="connsiteX19" fmla="*/ 1526287 w 12642772"/>
              <a:gd name="connsiteY19" fmla="*/ 1602057 h 6248341"/>
              <a:gd name="connsiteX20" fmla="*/ 1579126 w 12642772"/>
              <a:gd name="connsiteY20" fmla="*/ 1559561 h 6248341"/>
              <a:gd name="connsiteX21" fmla="*/ 1651242 w 12642772"/>
              <a:gd name="connsiteY21" fmla="*/ 1546569 h 6248341"/>
              <a:gd name="connsiteX22" fmla="*/ 1712038 w 12642772"/>
              <a:gd name="connsiteY22" fmla="*/ 1533432 h 6248341"/>
              <a:gd name="connsiteX23" fmla="*/ 1758402 w 12642772"/>
              <a:gd name="connsiteY23" fmla="*/ 1525816 h 6248341"/>
              <a:gd name="connsiteX24" fmla="*/ 1831776 w 12642772"/>
              <a:gd name="connsiteY24" fmla="*/ 1504679 h 6248341"/>
              <a:gd name="connsiteX25" fmla="*/ 1963032 w 12642772"/>
              <a:gd name="connsiteY25" fmla="*/ 1472999 h 6248341"/>
              <a:gd name="connsiteX26" fmla="*/ 2006520 w 12642772"/>
              <a:gd name="connsiteY26" fmla="*/ 1464281 h 6248341"/>
              <a:gd name="connsiteX27" fmla="*/ 2049195 w 12642772"/>
              <a:gd name="connsiteY27" fmla="*/ 1459572 h 6248341"/>
              <a:gd name="connsiteX28" fmla="*/ 2125117 w 12642772"/>
              <a:gd name="connsiteY28" fmla="*/ 1432093 h 6248341"/>
              <a:gd name="connsiteX29" fmla="*/ 2234987 w 12642772"/>
              <a:gd name="connsiteY29" fmla="*/ 1408543 h 6248341"/>
              <a:gd name="connsiteX30" fmla="*/ 2349979 w 12642772"/>
              <a:gd name="connsiteY30" fmla="*/ 1370325 h 6248341"/>
              <a:gd name="connsiteX31" fmla="*/ 2490342 w 12642772"/>
              <a:gd name="connsiteY31" fmla="*/ 1337371 h 6248341"/>
              <a:gd name="connsiteX32" fmla="*/ 2721983 w 12642772"/>
              <a:gd name="connsiteY32" fmla="*/ 1255221 h 6248341"/>
              <a:gd name="connsiteX33" fmla="*/ 2740778 w 12642772"/>
              <a:gd name="connsiteY33" fmla="*/ 1232389 h 6248341"/>
              <a:gd name="connsiteX34" fmla="*/ 2772006 w 12642772"/>
              <a:gd name="connsiteY34" fmla="*/ 1218123 h 6248341"/>
              <a:gd name="connsiteX35" fmla="*/ 2850754 w 12642772"/>
              <a:gd name="connsiteY35" fmla="*/ 1180094 h 6248341"/>
              <a:gd name="connsiteX36" fmla="*/ 2872381 w 12642772"/>
              <a:gd name="connsiteY36" fmla="*/ 1159349 h 6248341"/>
              <a:gd name="connsiteX37" fmla="*/ 2877664 w 12642772"/>
              <a:gd name="connsiteY37" fmla="*/ 1153429 h 6248341"/>
              <a:gd name="connsiteX38" fmla="*/ 2898982 w 12642772"/>
              <a:gd name="connsiteY38" fmla="*/ 1143332 h 6248341"/>
              <a:gd name="connsiteX39" fmla="*/ 2900154 w 12642772"/>
              <a:gd name="connsiteY39" fmla="*/ 1144257 h 6248341"/>
              <a:gd name="connsiteX40" fmla="*/ 2913224 w 12642772"/>
              <a:gd name="connsiteY40" fmla="*/ 1144530 h 6248341"/>
              <a:gd name="connsiteX41" fmla="*/ 2936660 w 12642772"/>
              <a:gd name="connsiteY41" fmla="*/ 1142412 h 6248341"/>
              <a:gd name="connsiteX42" fmla="*/ 2997572 w 12642772"/>
              <a:gd name="connsiteY42" fmla="*/ 1141831 h 6248341"/>
              <a:gd name="connsiteX43" fmla="*/ 3044472 w 12642772"/>
              <a:gd name="connsiteY43" fmla="*/ 1131369 h 6248341"/>
              <a:gd name="connsiteX44" fmla="*/ 3044790 w 12642772"/>
              <a:gd name="connsiteY44" fmla="*/ 1131569 h 6248341"/>
              <a:gd name="connsiteX45" fmla="*/ 3053469 w 12642772"/>
              <a:gd name="connsiteY45" fmla="*/ 1129009 h 6248341"/>
              <a:gd name="connsiteX46" fmla="*/ 3058924 w 12642772"/>
              <a:gd name="connsiteY46" fmla="*/ 1126056 h 6248341"/>
              <a:gd name="connsiteX47" fmla="*/ 3074299 w 12642772"/>
              <a:gd name="connsiteY47" fmla="*/ 1120405 h 6248341"/>
              <a:gd name="connsiteX48" fmla="*/ 3080657 w 12642772"/>
              <a:gd name="connsiteY48" fmla="*/ 1120171 h 6248341"/>
              <a:gd name="connsiteX49" fmla="*/ 3085901 w 12642772"/>
              <a:gd name="connsiteY49" fmla="*/ 1121681 h 6248341"/>
              <a:gd name="connsiteX50" fmla="*/ 3109448 w 12642772"/>
              <a:gd name="connsiteY50" fmla="*/ 1097576 h 6248341"/>
              <a:gd name="connsiteX51" fmla="*/ 3120280 w 12642772"/>
              <a:gd name="connsiteY51" fmla="*/ 1092673 h 6248341"/>
              <a:gd name="connsiteX52" fmla="*/ 3151969 w 12642772"/>
              <a:gd name="connsiteY52" fmla="*/ 1093148 h 6248341"/>
              <a:gd name="connsiteX53" fmla="*/ 3156202 w 12642772"/>
              <a:gd name="connsiteY53" fmla="*/ 1091941 h 6248341"/>
              <a:gd name="connsiteX54" fmla="*/ 3218578 w 12642772"/>
              <a:gd name="connsiteY54" fmla="*/ 1084695 h 6248341"/>
              <a:gd name="connsiteX55" fmla="*/ 3291572 w 12642772"/>
              <a:gd name="connsiteY55" fmla="*/ 1074108 h 6248341"/>
              <a:gd name="connsiteX56" fmla="*/ 3335322 w 12642772"/>
              <a:gd name="connsiteY56" fmla="*/ 1065344 h 6248341"/>
              <a:gd name="connsiteX57" fmla="*/ 3444471 w 12642772"/>
              <a:gd name="connsiteY57" fmla="*/ 1040037 h 6248341"/>
              <a:gd name="connsiteX58" fmla="*/ 3516736 w 12642772"/>
              <a:gd name="connsiteY58" fmla="*/ 1044495 h 6248341"/>
              <a:gd name="connsiteX59" fmla="*/ 3529913 w 12642772"/>
              <a:gd name="connsiteY59" fmla="*/ 1036395 h 6248341"/>
              <a:gd name="connsiteX60" fmla="*/ 3534215 w 12642772"/>
              <a:gd name="connsiteY60" fmla="*/ 1032644 h 6248341"/>
              <a:gd name="connsiteX61" fmla="*/ 3541901 w 12642772"/>
              <a:gd name="connsiteY61" fmla="*/ 1028655 h 6248341"/>
              <a:gd name="connsiteX62" fmla="*/ 3542297 w 12642772"/>
              <a:gd name="connsiteY62" fmla="*/ 1028781 h 6248341"/>
              <a:gd name="connsiteX63" fmla="*/ 3549091 w 12642772"/>
              <a:gd name="connsiteY63" fmla="*/ 1024603 h 6248341"/>
              <a:gd name="connsiteX64" fmla="*/ 3668564 w 12642772"/>
              <a:gd name="connsiteY64" fmla="*/ 992085 h 6248341"/>
              <a:gd name="connsiteX65" fmla="*/ 3681760 w 12642772"/>
              <a:gd name="connsiteY65" fmla="*/ 989897 h 6248341"/>
              <a:gd name="connsiteX66" fmla="*/ 3683298 w 12642772"/>
              <a:gd name="connsiteY66" fmla="*/ 990533 h 6248341"/>
              <a:gd name="connsiteX67" fmla="*/ 3701238 w 12642772"/>
              <a:gd name="connsiteY67" fmla="*/ 978370 h 6248341"/>
              <a:gd name="connsiteX68" fmla="*/ 3727029 w 12642772"/>
              <a:gd name="connsiteY68" fmla="*/ 982634 h 6248341"/>
              <a:gd name="connsiteX69" fmla="*/ 3827462 w 12642772"/>
              <a:gd name="connsiteY69" fmla="*/ 983777 h 6248341"/>
              <a:gd name="connsiteX70" fmla="*/ 3939255 w 12642772"/>
              <a:gd name="connsiteY70" fmla="*/ 962526 h 6248341"/>
              <a:gd name="connsiteX71" fmla="*/ 3976764 w 12642772"/>
              <a:gd name="connsiteY71" fmla="*/ 943975 h 6248341"/>
              <a:gd name="connsiteX72" fmla="*/ 4039745 w 12642772"/>
              <a:gd name="connsiteY72" fmla="*/ 913576 h 6248341"/>
              <a:gd name="connsiteX73" fmla="*/ 4081478 w 12642772"/>
              <a:gd name="connsiteY73" fmla="*/ 863744 h 6248341"/>
              <a:gd name="connsiteX74" fmla="*/ 4136255 w 12642772"/>
              <a:gd name="connsiteY74" fmla="*/ 849070 h 6248341"/>
              <a:gd name="connsiteX75" fmla="*/ 4155885 w 12642772"/>
              <a:gd name="connsiteY75" fmla="*/ 880724 h 6248341"/>
              <a:gd name="connsiteX76" fmla="*/ 4212239 w 12642772"/>
              <a:gd name="connsiteY76" fmla="*/ 853648 h 6248341"/>
              <a:gd name="connsiteX77" fmla="*/ 4296968 w 12642772"/>
              <a:gd name="connsiteY77" fmla="*/ 808725 h 6248341"/>
              <a:gd name="connsiteX78" fmla="*/ 4347619 w 12642772"/>
              <a:gd name="connsiteY78" fmla="*/ 791871 h 6248341"/>
              <a:gd name="connsiteX79" fmla="*/ 4484035 w 12642772"/>
              <a:gd name="connsiteY79" fmla="*/ 736001 h 6248341"/>
              <a:gd name="connsiteX80" fmla="*/ 4619194 w 12642772"/>
              <a:gd name="connsiteY80" fmla="*/ 672546 h 6248341"/>
              <a:gd name="connsiteX81" fmla="*/ 4648276 w 12642772"/>
              <a:gd name="connsiteY81" fmla="*/ 677255 h 6248341"/>
              <a:gd name="connsiteX82" fmla="*/ 4658535 w 12642772"/>
              <a:gd name="connsiteY82" fmla="*/ 658404 h 6248341"/>
              <a:gd name="connsiteX83" fmla="*/ 4684435 w 12642772"/>
              <a:gd name="connsiteY83" fmla="*/ 658040 h 6248341"/>
              <a:gd name="connsiteX84" fmla="*/ 4685966 w 12642772"/>
              <a:gd name="connsiteY84" fmla="*/ 659300 h 6248341"/>
              <a:gd name="connsiteX85" fmla="*/ 4773323 w 12642772"/>
              <a:gd name="connsiteY85" fmla="*/ 620033 h 6248341"/>
              <a:gd name="connsiteX86" fmla="*/ 4789881 w 12642772"/>
              <a:gd name="connsiteY86" fmla="*/ 612833 h 6248341"/>
              <a:gd name="connsiteX87" fmla="*/ 4793116 w 12642772"/>
              <a:gd name="connsiteY87" fmla="*/ 606807 h 6248341"/>
              <a:gd name="connsiteX88" fmla="*/ 4818294 w 12642772"/>
              <a:gd name="connsiteY88" fmla="*/ 598208 h 6248341"/>
              <a:gd name="connsiteX89" fmla="*/ 4889379 w 12642772"/>
              <a:gd name="connsiteY89" fmla="*/ 574856 h 6248341"/>
              <a:gd name="connsiteX90" fmla="*/ 4967000 w 12642772"/>
              <a:gd name="connsiteY90" fmla="*/ 563548 h 6248341"/>
              <a:gd name="connsiteX91" fmla="*/ 5011397 w 12642772"/>
              <a:gd name="connsiteY91" fmla="*/ 546508 h 6248341"/>
              <a:gd name="connsiteX92" fmla="*/ 5017511 w 12642772"/>
              <a:gd name="connsiteY92" fmla="*/ 542737 h 6248341"/>
              <a:gd name="connsiteX93" fmla="*/ 5022951 w 12642772"/>
              <a:gd name="connsiteY93" fmla="*/ 543578 h 6248341"/>
              <a:gd name="connsiteX94" fmla="*/ 5028686 w 12642772"/>
              <a:gd name="connsiteY94" fmla="*/ 550797 h 6248341"/>
              <a:gd name="connsiteX95" fmla="*/ 5055222 w 12642772"/>
              <a:gd name="connsiteY95" fmla="*/ 551685 h 6248341"/>
              <a:gd name="connsiteX96" fmla="*/ 5058043 w 12642772"/>
              <a:gd name="connsiteY96" fmla="*/ 549365 h 6248341"/>
              <a:gd name="connsiteX97" fmla="*/ 5080769 w 12642772"/>
              <a:gd name="connsiteY97" fmla="*/ 559110 h 6248341"/>
              <a:gd name="connsiteX98" fmla="*/ 5100831 w 12642772"/>
              <a:gd name="connsiteY98" fmla="*/ 578170 h 6248341"/>
              <a:gd name="connsiteX99" fmla="*/ 5323302 w 12642772"/>
              <a:gd name="connsiteY99" fmla="*/ 551607 h 6248341"/>
              <a:gd name="connsiteX100" fmla="*/ 5524173 w 12642772"/>
              <a:gd name="connsiteY100" fmla="*/ 623428 h 6248341"/>
              <a:gd name="connsiteX101" fmla="*/ 5644692 w 12642772"/>
              <a:gd name="connsiteY101" fmla="*/ 606574 h 6248341"/>
              <a:gd name="connsiteX102" fmla="*/ 5984259 w 12642772"/>
              <a:gd name="connsiteY102" fmla="*/ 559264 h 6248341"/>
              <a:gd name="connsiteX103" fmla="*/ 6059790 w 12642772"/>
              <a:gd name="connsiteY103" fmla="*/ 538457 h 6248341"/>
              <a:gd name="connsiteX104" fmla="*/ 6130495 w 12642772"/>
              <a:gd name="connsiteY104" fmla="*/ 565308 h 6248341"/>
              <a:gd name="connsiteX105" fmla="*/ 6157089 w 12642772"/>
              <a:gd name="connsiteY105" fmla="*/ 547229 h 6248341"/>
              <a:gd name="connsiteX106" fmla="*/ 6161628 w 12642772"/>
              <a:gd name="connsiteY106" fmla="*/ 543616 h 6248341"/>
              <a:gd name="connsiteX107" fmla="*/ 6180804 w 12642772"/>
              <a:gd name="connsiteY107" fmla="*/ 539939 h 6248341"/>
              <a:gd name="connsiteX108" fmla="*/ 6184951 w 12642772"/>
              <a:gd name="connsiteY108" fmla="*/ 525424 h 6248341"/>
              <a:gd name="connsiteX109" fmla="*/ 6212909 w 12642772"/>
              <a:gd name="connsiteY109" fmla="*/ 510232 h 6248341"/>
              <a:gd name="connsiteX110" fmla="*/ 6248556 w 12642772"/>
              <a:gd name="connsiteY110" fmla="*/ 507226 h 6248341"/>
              <a:gd name="connsiteX111" fmla="*/ 6419167 w 12642772"/>
              <a:gd name="connsiteY111" fmla="*/ 508015 h 6248341"/>
              <a:gd name="connsiteX112" fmla="*/ 6520553 w 12642772"/>
              <a:gd name="connsiteY112" fmla="*/ 499890 h 6248341"/>
              <a:gd name="connsiteX113" fmla="*/ 6557985 w 12642772"/>
              <a:gd name="connsiteY113" fmla="*/ 483298 h 6248341"/>
              <a:gd name="connsiteX114" fmla="*/ 6610986 w 12642772"/>
              <a:gd name="connsiteY114" fmla="*/ 469207 h 6248341"/>
              <a:gd name="connsiteX115" fmla="*/ 6703685 w 12642772"/>
              <a:gd name="connsiteY115" fmla="*/ 433885 h 6248341"/>
              <a:gd name="connsiteX116" fmla="*/ 6829686 w 12642772"/>
              <a:gd name="connsiteY116" fmla="*/ 404609 h 6248341"/>
              <a:gd name="connsiteX117" fmla="*/ 6926071 w 12642772"/>
              <a:gd name="connsiteY117" fmla="*/ 440952 h 6248341"/>
              <a:gd name="connsiteX118" fmla="*/ 6933459 w 12642772"/>
              <a:gd name="connsiteY118" fmla="*/ 430117 h 6248341"/>
              <a:gd name="connsiteX119" fmla="*/ 6997730 w 12642772"/>
              <a:gd name="connsiteY119" fmla="*/ 427075 h 6248341"/>
              <a:gd name="connsiteX120" fmla="*/ 7228068 w 12642772"/>
              <a:gd name="connsiteY120" fmla="*/ 485987 h 6248341"/>
              <a:gd name="connsiteX121" fmla="*/ 7353524 w 12642772"/>
              <a:gd name="connsiteY121" fmla="*/ 478122 h 6248341"/>
              <a:gd name="connsiteX122" fmla="*/ 7397216 w 12642772"/>
              <a:gd name="connsiteY122" fmla="*/ 464113 h 6248341"/>
              <a:gd name="connsiteX123" fmla="*/ 7470470 w 12642772"/>
              <a:gd name="connsiteY123" fmla="*/ 441338 h 6248341"/>
              <a:gd name="connsiteX124" fmla="*/ 7523162 w 12642772"/>
              <a:gd name="connsiteY124" fmla="*/ 396692 h 6248341"/>
              <a:gd name="connsiteX125" fmla="*/ 7585229 w 12642772"/>
              <a:gd name="connsiteY125" fmla="*/ 388596 h 6248341"/>
              <a:gd name="connsiteX126" fmla="*/ 7602312 w 12642772"/>
              <a:gd name="connsiteY126" fmla="*/ 422441 h 6248341"/>
              <a:gd name="connsiteX127" fmla="*/ 7667842 w 12642772"/>
              <a:gd name="connsiteY127" fmla="*/ 402184 h 6248341"/>
              <a:gd name="connsiteX128" fmla="*/ 7766955 w 12642772"/>
              <a:gd name="connsiteY128" fmla="*/ 367538 h 6248341"/>
              <a:gd name="connsiteX129" fmla="*/ 7824808 w 12642772"/>
              <a:gd name="connsiteY129" fmla="*/ 356782 h 6248341"/>
              <a:gd name="connsiteX130" fmla="*/ 7982082 w 12642772"/>
              <a:gd name="connsiteY130" fmla="*/ 317381 h 6248341"/>
              <a:gd name="connsiteX131" fmla="*/ 8139042 w 12642772"/>
              <a:gd name="connsiteY131" fmla="*/ 270278 h 6248341"/>
              <a:gd name="connsiteX132" fmla="*/ 8188479 w 12642772"/>
              <a:gd name="connsiteY132" fmla="*/ 250893 h 6248341"/>
              <a:gd name="connsiteX133" fmla="*/ 8197460 w 12642772"/>
              <a:gd name="connsiteY133" fmla="*/ 227412 h 6248341"/>
              <a:gd name="connsiteX134" fmla="*/ 8236543 w 12642772"/>
              <a:gd name="connsiteY134" fmla="*/ 231896 h 6248341"/>
              <a:gd name="connsiteX135" fmla="*/ 8288656 w 12642772"/>
              <a:gd name="connsiteY135" fmla="*/ 233518 h 6248341"/>
              <a:gd name="connsiteX136" fmla="*/ 8365194 w 12642772"/>
              <a:gd name="connsiteY136" fmla="*/ 255354 h 6248341"/>
              <a:gd name="connsiteX137" fmla="*/ 8371093 w 12642772"/>
              <a:gd name="connsiteY137" fmla="*/ 253056 h 6248341"/>
              <a:gd name="connsiteX138" fmla="*/ 8380079 w 12642772"/>
              <a:gd name="connsiteY138" fmla="*/ 251533 h 6248341"/>
              <a:gd name="connsiteX139" fmla="*/ 8380352 w 12642772"/>
              <a:gd name="connsiteY139" fmla="*/ 251771 h 6248341"/>
              <a:gd name="connsiteX140" fmla="*/ 8388670 w 12642772"/>
              <a:gd name="connsiteY140" fmla="*/ 249803 h 6248341"/>
              <a:gd name="connsiteX141" fmla="*/ 8439400 w 12642772"/>
              <a:gd name="connsiteY141" fmla="*/ 252189 h 6248341"/>
              <a:gd name="connsiteX142" fmla="*/ 8502127 w 12642772"/>
              <a:gd name="connsiteY142" fmla="*/ 246524 h 6248341"/>
              <a:gd name="connsiteX143" fmla="*/ 8575600 w 12642772"/>
              <a:gd name="connsiteY143" fmla="*/ 247912 h 6248341"/>
              <a:gd name="connsiteX144" fmla="*/ 8609423 w 12642772"/>
              <a:gd name="connsiteY144" fmla="*/ 225288 h 6248341"/>
              <a:gd name="connsiteX145" fmla="*/ 8628794 w 12642772"/>
              <a:gd name="connsiteY145" fmla="*/ 220632 h 6248341"/>
              <a:gd name="connsiteX146" fmla="*/ 8631243 w 12642772"/>
              <a:gd name="connsiteY146" fmla="*/ 221270 h 6248341"/>
              <a:gd name="connsiteX147" fmla="*/ 8708752 w 12642772"/>
              <a:gd name="connsiteY147" fmla="*/ 203517 h 6248341"/>
              <a:gd name="connsiteX148" fmla="*/ 8825952 w 12642772"/>
              <a:gd name="connsiteY148" fmla="*/ 177822 h 6248341"/>
              <a:gd name="connsiteX149" fmla="*/ 8862166 w 12642772"/>
              <a:gd name="connsiteY149" fmla="*/ 170735 h 6248341"/>
              <a:gd name="connsiteX150" fmla="*/ 8884490 w 12642772"/>
              <a:gd name="connsiteY150" fmla="*/ 165616 h 6248341"/>
              <a:gd name="connsiteX151" fmla="*/ 8918298 w 12642772"/>
              <a:gd name="connsiteY151" fmla="*/ 194546 h 6248341"/>
              <a:gd name="connsiteX152" fmla="*/ 8948572 w 12642772"/>
              <a:gd name="connsiteY152" fmla="*/ 207940 h 6248341"/>
              <a:gd name="connsiteX153" fmla="*/ 9104724 w 12642772"/>
              <a:gd name="connsiteY153" fmla="*/ 178319 h 6248341"/>
              <a:gd name="connsiteX154" fmla="*/ 9198328 w 12642772"/>
              <a:gd name="connsiteY154" fmla="*/ 159122 h 6248341"/>
              <a:gd name="connsiteX155" fmla="*/ 9339412 w 12642772"/>
              <a:gd name="connsiteY155" fmla="*/ 203422 h 6248341"/>
              <a:gd name="connsiteX156" fmla="*/ 9409165 w 12642772"/>
              <a:gd name="connsiteY156" fmla="*/ 216989 h 6248341"/>
              <a:gd name="connsiteX157" fmla="*/ 9516379 w 12642772"/>
              <a:gd name="connsiteY157" fmla="*/ 220757 h 6248341"/>
              <a:gd name="connsiteX158" fmla="*/ 9615958 w 12642772"/>
              <a:gd name="connsiteY158" fmla="*/ 196389 h 6248341"/>
              <a:gd name="connsiteX159" fmla="*/ 9860346 w 12642772"/>
              <a:gd name="connsiteY159" fmla="*/ 177067 h 6248341"/>
              <a:gd name="connsiteX160" fmla="*/ 10071193 w 12642772"/>
              <a:gd name="connsiteY160" fmla="*/ 142345 h 6248341"/>
              <a:gd name="connsiteX161" fmla="*/ 10270876 w 12642772"/>
              <a:gd name="connsiteY161" fmla="*/ 164464 h 6248341"/>
              <a:gd name="connsiteX162" fmla="*/ 10338607 w 12642772"/>
              <a:gd name="connsiteY162" fmla="*/ 202846 h 6248341"/>
              <a:gd name="connsiteX163" fmla="*/ 10370927 w 12642772"/>
              <a:gd name="connsiteY163" fmla="*/ 198630 h 6248341"/>
              <a:gd name="connsiteX164" fmla="*/ 10423650 w 12642772"/>
              <a:gd name="connsiteY164" fmla="*/ 187033 h 6248341"/>
              <a:gd name="connsiteX165" fmla="*/ 10507238 w 12642772"/>
              <a:gd name="connsiteY165" fmla="*/ 199359 h 6248341"/>
              <a:gd name="connsiteX166" fmla="*/ 10712234 w 12642772"/>
              <a:gd name="connsiteY166" fmla="*/ 202150 h 6248341"/>
              <a:gd name="connsiteX167" fmla="*/ 10955598 w 12642772"/>
              <a:gd name="connsiteY167" fmla="*/ 236823 h 6248341"/>
              <a:gd name="connsiteX168" fmla="*/ 11210395 w 12642772"/>
              <a:gd name="connsiteY168" fmla="*/ 197924 h 6248341"/>
              <a:gd name="connsiteX169" fmla="*/ 11355556 w 12642772"/>
              <a:gd name="connsiteY169" fmla="*/ 131371 h 6248341"/>
              <a:gd name="connsiteX170" fmla="*/ 11531644 w 12642772"/>
              <a:gd name="connsiteY170" fmla="*/ 99364 h 6248341"/>
              <a:gd name="connsiteX171" fmla="*/ 11719114 w 12642772"/>
              <a:gd name="connsiteY171" fmla="*/ 62439 h 6248341"/>
              <a:gd name="connsiteX172" fmla="*/ 11814686 w 12642772"/>
              <a:gd name="connsiteY172" fmla="*/ 38458 h 6248341"/>
              <a:gd name="connsiteX173" fmla="*/ 11865687 w 12642772"/>
              <a:gd name="connsiteY173" fmla="*/ 10088 h 6248341"/>
              <a:gd name="connsiteX174" fmla="*/ 11957454 w 12642772"/>
              <a:gd name="connsiteY174" fmla="*/ 4020 h 6248341"/>
              <a:gd name="connsiteX175" fmla="*/ 11975060 w 12642772"/>
              <a:gd name="connsiteY175" fmla="*/ 0 h 6248341"/>
              <a:gd name="connsiteX176" fmla="*/ 12006839 w 12642772"/>
              <a:gd name="connsiteY176" fmla="*/ 210943 h 6248341"/>
              <a:gd name="connsiteX177" fmla="*/ 12642772 w 12642772"/>
              <a:gd name="connsiteY177" fmla="*/ 4432052 h 624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2642772" h="6248341">
                <a:moveTo>
                  <a:pt x="12642772" y="4432052"/>
                </a:moveTo>
                <a:lnTo>
                  <a:pt x="586822" y="6248341"/>
                </a:lnTo>
                <a:cubicBezTo>
                  <a:pt x="413471" y="5111477"/>
                  <a:pt x="173350" y="3531407"/>
                  <a:pt x="0" y="2394542"/>
                </a:cubicBezTo>
                <a:lnTo>
                  <a:pt x="52893" y="2306669"/>
                </a:lnTo>
                <a:cubicBezTo>
                  <a:pt x="67266" y="2306793"/>
                  <a:pt x="118504" y="2297204"/>
                  <a:pt x="131535" y="2293621"/>
                </a:cubicBezTo>
                <a:cubicBezTo>
                  <a:pt x="235982" y="2302858"/>
                  <a:pt x="197087" y="2291745"/>
                  <a:pt x="244153" y="2272261"/>
                </a:cubicBezTo>
                <a:cubicBezTo>
                  <a:pt x="288465" y="2263813"/>
                  <a:pt x="287831" y="2252199"/>
                  <a:pt x="324401" y="2233208"/>
                </a:cubicBezTo>
                <a:lnTo>
                  <a:pt x="463569" y="2158308"/>
                </a:lnTo>
                <a:cubicBezTo>
                  <a:pt x="506591" y="2135434"/>
                  <a:pt x="546976" y="2145326"/>
                  <a:pt x="582537" y="2095961"/>
                </a:cubicBezTo>
                <a:lnTo>
                  <a:pt x="638937" y="2008169"/>
                </a:lnTo>
                <a:cubicBezTo>
                  <a:pt x="686285" y="1999141"/>
                  <a:pt x="708248" y="1959382"/>
                  <a:pt x="749855" y="1936088"/>
                </a:cubicBezTo>
                <a:cubicBezTo>
                  <a:pt x="791527" y="1909991"/>
                  <a:pt x="819909" y="1906478"/>
                  <a:pt x="856553" y="1892728"/>
                </a:cubicBezTo>
                <a:cubicBezTo>
                  <a:pt x="872688" y="1896553"/>
                  <a:pt x="926797" y="1876988"/>
                  <a:pt x="939338" y="1863906"/>
                </a:cubicBezTo>
                <a:cubicBezTo>
                  <a:pt x="981108" y="1859053"/>
                  <a:pt x="963180" y="1865189"/>
                  <a:pt x="987836" y="1848470"/>
                </a:cubicBezTo>
                <a:cubicBezTo>
                  <a:pt x="1023003" y="1873965"/>
                  <a:pt x="1058671" y="1841751"/>
                  <a:pt x="1086094" y="1834336"/>
                </a:cubicBezTo>
                <a:cubicBezTo>
                  <a:pt x="1102835" y="1828051"/>
                  <a:pt x="1139360" y="1818268"/>
                  <a:pt x="1155607" y="1814299"/>
                </a:cubicBezTo>
                <a:cubicBezTo>
                  <a:pt x="1183758" y="1810365"/>
                  <a:pt x="1218373" y="1759163"/>
                  <a:pt x="1219621" y="1774472"/>
                </a:cubicBezTo>
                <a:cubicBezTo>
                  <a:pt x="1242899" y="1773567"/>
                  <a:pt x="1244829" y="1741322"/>
                  <a:pt x="1275113" y="1734756"/>
                </a:cubicBezTo>
                <a:cubicBezTo>
                  <a:pt x="1334421" y="1687737"/>
                  <a:pt x="1295937" y="1706696"/>
                  <a:pt x="1337800" y="1684579"/>
                </a:cubicBezTo>
                <a:cubicBezTo>
                  <a:pt x="1379663" y="1662462"/>
                  <a:pt x="1466954" y="1627202"/>
                  <a:pt x="1526287" y="1602057"/>
                </a:cubicBezTo>
                <a:cubicBezTo>
                  <a:pt x="1553390" y="1592996"/>
                  <a:pt x="1540999" y="1570289"/>
                  <a:pt x="1579126" y="1559561"/>
                </a:cubicBezTo>
                <a:cubicBezTo>
                  <a:pt x="1602892" y="1557552"/>
                  <a:pt x="1622220" y="1540740"/>
                  <a:pt x="1651242" y="1546569"/>
                </a:cubicBezTo>
                <a:cubicBezTo>
                  <a:pt x="1661191" y="1549244"/>
                  <a:pt x="1688001" y="1544372"/>
                  <a:pt x="1712038" y="1533432"/>
                </a:cubicBezTo>
                <a:cubicBezTo>
                  <a:pt x="1722220" y="1540383"/>
                  <a:pt x="1747544" y="1527611"/>
                  <a:pt x="1758402" y="1525816"/>
                </a:cubicBezTo>
                <a:cubicBezTo>
                  <a:pt x="1772533" y="1530625"/>
                  <a:pt x="1819420" y="1514186"/>
                  <a:pt x="1831776" y="1504679"/>
                </a:cubicBezTo>
                <a:lnTo>
                  <a:pt x="1963032" y="1472999"/>
                </a:lnTo>
                <a:lnTo>
                  <a:pt x="2006520" y="1464281"/>
                </a:lnTo>
                <a:cubicBezTo>
                  <a:pt x="2014344" y="1465241"/>
                  <a:pt x="2041522" y="1459774"/>
                  <a:pt x="2049195" y="1459572"/>
                </a:cubicBezTo>
                <a:cubicBezTo>
                  <a:pt x="2087954" y="1443290"/>
                  <a:pt x="2101777" y="1440700"/>
                  <a:pt x="2125117" y="1432093"/>
                </a:cubicBezTo>
                <a:cubicBezTo>
                  <a:pt x="2165647" y="1425840"/>
                  <a:pt x="2196015" y="1424572"/>
                  <a:pt x="2234987" y="1408543"/>
                </a:cubicBezTo>
                <a:lnTo>
                  <a:pt x="2349979" y="1370325"/>
                </a:lnTo>
                <a:cubicBezTo>
                  <a:pt x="2404061" y="1372089"/>
                  <a:pt x="2474940" y="1352732"/>
                  <a:pt x="2490342" y="1337371"/>
                </a:cubicBezTo>
                <a:cubicBezTo>
                  <a:pt x="2552946" y="1313179"/>
                  <a:pt x="2651266" y="1271354"/>
                  <a:pt x="2721983" y="1255221"/>
                </a:cubicBezTo>
                <a:lnTo>
                  <a:pt x="2740778" y="1232389"/>
                </a:lnTo>
                <a:lnTo>
                  <a:pt x="2772006" y="1218123"/>
                </a:lnTo>
                <a:cubicBezTo>
                  <a:pt x="2798565" y="1204582"/>
                  <a:pt x="2824316" y="1189775"/>
                  <a:pt x="2850754" y="1180094"/>
                </a:cubicBezTo>
                <a:cubicBezTo>
                  <a:pt x="2858486" y="1174495"/>
                  <a:pt x="2865479" y="1167162"/>
                  <a:pt x="2872381" y="1159349"/>
                </a:cubicBezTo>
                <a:lnTo>
                  <a:pt x="2877664" y="1153429"/>
                </a:lnTo>
                <a:lnTo>
                  <a:pt x="2898982" y="1143332"/>
                </a:lnTo>
                <a:lnTo>
                  <a:pt x="2900154" y="1144257"/>
                </a:lnTo>
                <a:cubicBezTo>
                  <a:pt x="2903604" y="1145940"/>
                  <a:pt x="2907687" y="1146454"/>
                  <a:pt x="2913224" y="1144530"/>
                </a:cubicBezTo>
                <a:cubicBezTo>
                  <a:pt x="2914663" y="1164458"/>
                  <a:pt x="2920456" y="1149846"/>
                  <a:pt x="2936660" y="1142412"/>
                </a:cubicBezTo>
                <a:cubicBezTo>
                  <a:pt x="2942509" y="1171704"/>
                  <a:pt x="2981016" y="1130300"/>
                  <a:pt x="2997572" y="1141831"/>
                </a:cubicBezTo>
                <a:lnTo>
                  <a:pt x="3044472" y="1131369"/>
                </a:lnTo>
                <a:lnTo>
                  <a:pt x="3044790" y="1131569"/>
                </a:lnTo>
                <a:cubicBezTo>
                  <a:pt x="3046855" y="1131486"/>
                  <a:pt x="3049590" y="1130734"/>
                  <a:pt x="3053469" y="1129009"/>
                </a:cubicBezTo>
                <a:lnTo>
                  <a:pt x="3058924" y="1126056"/>
                </a:lnTo>
                <a:lnTo>
                  <a:pt x="3074299" y="1120405"/>
                </a:lnTo>
                <a:lnTo>
                  <a:pt x="3080657" y="1120171"/>
                </a:lnTo>
                <a:lnTo>
                  <a:pt x="3085901" y="1121681"/>
                </a:lnTo>
                <a:cubicBezTo>
                  <a:pt x="3089424" y="1117040"/>
                  <a:pt x="3098046" y="1105705"/>
                  <a:pt x="3109448" y="1097576"/>
                </a:cubicBezTo>
                <a:lnTo>
                  <a:pt x="3120280" y="1092673"/>
                </a:lnTo>
                <a:lnTo>
                  <a:pt x="3151969" y="1093148"/>
                </a:lnTo>
                <a:lnTo>
                  <a:pt x="3156202" y="1091941"/>
                </a:lnTo>
                <a:lnTo>
                  <a:pt x="3218578" y="1084695"/>
                </a:lnTo>
                <a:cubicBezTo>
                  <a:pt x="3245764" y="1081888"/>
                  <a:pt x="3273631" y="1078650"/>
                  <a:pt x="3291572" y="1074108"/>
                </a:cubicBezTo>
                <a:cubicBezTo>
                  <a:pt x="3322176" y="1058413"/>
                  <a:pt x="3296217" y="1076449"/>
                  <a:pt x="3335322" y="1065344"/>
                </a:cubicBezTo>
                <a:cubicBezTo>
                  <a:pt x="3368156" y="1040199"/>
                  <a:pt x="3402741" y="1051987"/>
                  <a:pt x="3444471" y="1040037"/>
                </a:cubicBezTo>
                <a:lnTo>
                  <a:pt x="3516736" y="1044495"/>
                </a:lnTo>
                <a:lnTo>
                  <a:pt x="3529913" y="1036395"/>
                </a:lnTo>
                <a:lnTo>
                  <a:pt x="3534215" y="1032644"/>
                </a:lnTo>
                <a:cubicBezTo>
                  <a:pt x="3537422" y="1030324"/>
                  <a:pt x="3539868" y="1029116"/>
                  <a:pt x="3541901" y="1028655"/>
                </a:cubicBezTo>
                <a:lnTo>
                  <a:pt x="3542297" y="1028781"/>
                </a:lnTo>
                <a:lnTo>
                  <a:pt x="3549091" y="1024603"/>
                </a:lnTo>
                <a:lnTo>
                  <a:pt x="3668564" y="992085"/>
                </a:lnTo>
                <a:cubicBezTo>
                  <a:pt x="3673354" y="989271"/>
                  <a:pt x="3677647" y="988983"/>
                  <a:pt x="3681760" y="989897"/>
                </a:cubicBezTo>
                <a:lnTo>
                  <a:pt x="3683298" y="990533"/>
                </a:lnTo>
                <a:lnTo>
                  <a:pt x="3701238" y="978370"/>
                </a:lnTo>
                <a:lnTo>
                  <a:pt x="3727029" y="982634"/>
                </a:lnTo>
                <a:cubicBezTo>
                  <a:pt x="3762166" y="985324"/>
                  <a:pt x="3795029" y="982802"/>
                  <a:pt x="3827462" y="983777"/>
                </a:cubicBezTo>
                <a:cubicBezTo>
                  <a:pt x="3899741" y="979875"/>
                  <a:pt x="3841175" y="923865"/>
                  <a:pt x="3939255" y="962526"/>
                </a:cubicBezTo>
                <a:cubicBezTo>
                  <a:pt x="3944820" y="939198"/>
                  <a:pt x="3955882" y="936428"/>
                  <a:pt x="3976764" y="943975"/>
                </a:cubicBezTo>
                <a:cubicBezTo>
                  <a:pt x="4011587" y="940445"/>
                  <a:pt x="3998825" y="885884"/>
                  <a:pt x="4039745" y="913576"/>
                </a:cubicBezTo>
                <a:cubicBezTo>
                  <a:pt x="4028069" y="885008"/>
                  <a:pt x="4103064" y="891976"/>
                  <a:pt x="4081478" y="863744"/>
                </a:cubicBezTo>
                <a:cubicBezTo>
                  <a:pt x="4098995" y="833348"/>
                  <a:pt x="4118253" y="875924"/>
                  <a:pt x="4136255" y="849070"/>
                </a:cubicBezTo>
                <a:cubicBezTo>
                  <a:pt x="4160412" y="839702"/>
                  <a:pt x="4127630" y="882883"/>
                  <a:pt x="4155885" y="880724"/>
                </a:cubicBezTo>
                <a:cubicBezTo>
                  <a:pt x="4189159" y="872776"/>
                  <a:pt x="4199073" y="926940"/>
                  <a:pt x="4212239" y="853648"/>
                </a:cubicBezTo>
                <a:cubicBezTo>
                  <a:pt x="4250628" y="864621"/>
                  <a:pt x="4251711" y="832443"/>
                  <a:pt x="4296968" y="808725"/>
                </a:cubicBezTo>
                <a:cubicBezTo>
                  <a:pt x="4320354" y="822560"/>
                  <a:pt x="4334944" y="811306"/>
                  <a:pt x="4347619" y="791871"/>
                </a:cubicBezTo>
                <a:cubicBezTo>
                  <a:pt x="4395320" y="788176"/>
                  <a:pt x="4433289" y="755394"/>
                  <a:pt x="4484035" y="736001"/>
                </a:cubicBezTo>
                <a:cubicBezTo>
                  <a:pt x="4544675" y="745654"/>
                  <a:pt x="4564925" y="693074"/>
                  <a:pt x="4619194" y="672546"/>
                </a:cubicBezTo>
                <a:cubicBezTo>
                  <a:pt x="4633191" y="680042"/>
                  <a:pt x="4642217" y="680768"/>
                  <a:pt x="4648276" y="677255"/>
                </a:cubicBezTo>
                <a:lnTo>
                  <a:pt x="4658535" y="658404"/>
                </a:lnTo>
                <a:lnTo>
                  <a:pt x="4684435" y="658040"/>
                </a:lnTo>
                <a:lnTo>
                  <a:pt x="4685966" y="659300"/>
                </a:lnTo>
                <a:lnTo>
                  <a:pt x="4773323" y="620033"/>
                </a:lnTo>
                <a:lnTo>
                  <a:pt x="4789881" y="612833"/>
                </a:lnTo>
                <a:lnTo>
                  <a:pt x="4793116" y="606807"/>
                </a:lnTo>
                <a:cubicBezTo>
                  <a:pt x="4797413" y="602517"/>
                  <a:pt x="4804603" y="599222"/>
                  <a:pt x="4818294" y="598208"/>
                </a:cubicBezTo>
                <a:lnTo>
                  <a:pt x="4889379" y="574856"/>
                </a:lnTo>
                <a:cubicBezTo>
                  <a:pt x="4924646" y="568531"/>
                  <a:pt x="4935327" y="565911"/>
                  <a:pt x="4967000" y="563548"/>
                </a:cubicBezTo>
                <a:cubicBezTo>
                  <a:pt x="4986586" y="557770"/>
                  <a:pt x="5000668" y="551967"/>
                  <a:pt x="5011397" y="546508"/>
                </a:cubicBezTo>
                <a:lnTo>
                  <a:pt x="5017511" y="542737"/>
                </a:lnTo>
                <a:lnTo>
                  <a:pt x="5022951" y="543578"/>
                </a:lnTo>
                <a:lnTo>
                  <a:pt x="5028686" y="550797"/>
                </a:lnTo>
                <a:cubicBezTo>
                  <a:pt x="5034551" y="555023"/>
                  <a:pt x="5042525" y="556487"/>
                  <a:pt x="5055222" y="551685"/>
                </a:cubicBezTo>
                <a:lnTo>
                  <a:pt x="5058043" y="549365"/>
                </a:lnTo>
                <a:lnTo>
                  <a:pt x="5080769" y="559110"/>
                </a:lnTo>
                <a:cubicBezTo>
                  <a:pt x="5088231" y="563815"/>
                  <a:pt x="5095030" y="569979"/>
                  <a:pt x="5100831" y="578170"/>
                </a:cubicBezTo>
                <a:cubicBezTo>
                  <a:pt x="5170380" y="527737"/>
                  <a:pt x="5243922" y="564793"/>
                  <a:pt x="5323302" y="551607"/>
                </a:cubicBezTo>
                <a:cubicBezTo>
                  <a:pt x="5351315" y="478451"/>
                  <a:pt x="5497865" y="556036"/>
                  <a:pt x="5524173" y="623428"/>
                </a:cubicBezTo>
                <a:cubicBezTo>
                  <a:pt x="5517268" y="543117"/>
                  <a:pt x="5711665" y="703794"/>
                  <a:pt x="5644692" y="606574"/>
                </a:cubicBezTo>
                <a:lnTo>
                  <a:pt x="5984259" y="559264"/>
                </a:lnTo>
                <a:cubicBezTo>
                  <a:pt x="6030154" y="495862"/>
                  <a:pt x="6007425" y="553220"/>
                  <a:pt x="6059790" y="538457"/>
                </a:cubicBezTo>
                <a:cubicBezTo>
                  <a:pt x="6050344" y="594649"/>
                  <a:pt x="6121744" y="503179"/>
                  <a:pt x="6130495" y="565308"/>
                </a:cubicBezTo>
                <a:cubicBezTo>
                  <a:pt x="6139748" y="560655"/>
                  <a:pt x="6148435" y="554186"/>
                  <a:pt x="6157089" y="547229"/>
                </a:cubicBezTo>
                <a:lnTo>
                  <a:pt x="6161628" y="543616"/>
                </a:lnTo>
                <a:lnTo>
                  <a:pt x="6180804" y="539939"/>
                </a:lnTo>
                <a:lnTo>
                  <a:pt x="6184951" y="525424"/>
                </a:lnTo>
                <a:lnTo>
                  <a:pt x="6212909" y="510232"/>
                </a:lnTo>
                <a:cubicBezTo>
                  <a:pt x="6223574" y="506625"/>
                  <a:pt x="6235279" y="505181"/>
                  <a:pt x="6248556" y="507226"/>
                </a:cubicBezTo>
                <a:cubicBezTo>
                  <a:pt x="6294288" y="537334"/>
                  <a:pt x="6362573" y="467613"/>
                  <a:pt x="6419167" y="508015"/>
                </a:cubicBezTo>
                <a:cubicBezTo>
                  <a:pt x="6440234" y="517921"/>
                  <a:pt x="6506991" y="518278"/>
                  <a:pt x="6520553" y="499890"/>
                </a:cubicBezTo>
                <a:cubicBezTo>
                  <a:pt x="6534665" y="496161"/>
                  <a:pt x="6550555" y="503153"/>
                  <a:pt x="6557985" y="483298"/>
                </a:cubicBezTo>
                <a:cubicBezTo>
                  <a:pt x="6569810" y="459469"/>
                  <a:pt x="6616472" y="497766"/>
                  <a:pt x="6610986" y="469207"/>
                </a:cubicBezTo>
                <a:cubicBezTo>
                  <a:pt x="6644167" y="495476"/>
                  <a:pt x="6674091" y="445680"/>
                  <a:pt x="6703685" y="433885"/>
                </a:cubicBezTo>
                <a:cubicBezTo>
                  <a:pt x="6729555" y="459786"/>
                  <a:pt x="6766135" y="409500"/>
                  <a:pt x="6829686" y="404609"/>
                </a:cubicBezTo>
                <a:cubicBezTo>
                  <a:pt x="6858065" y="434525"/>
                  <a:pt x="6872501" y="400914"/>
                  <a:pt x="6926071" y="440952"/>
                </a:cubicBezTo>
                <a:cubicBezTo>
                  <a:pt x="6928018" y="437011"/>
                  <a:pt x="6930506" y="433362"/>
                  <a:pt x="6933459" y="430117"/>
                </a:cubicBezTo>
                <a:cubicBezTo>
                  <a:pt x="6950612" y="411270"/>
                  <a:pt x="6979388" y="409908"/>
                  <a:pt x="6997730" y="427075"/>
                </a:cubicBezTo>
                <a:cubicBezTo>
                  <a:pt x="7082631" y="480403"/>
                  <a:pt x="7157271" y="476334"/>
                  <a:pt x="7228068" y="485987"/>
                </a:cubicBezTo>
                <a:cubicBezTo>
                  <a:pt x="7307806" y="490694"/>
                  <a:pt x="7251469" y="427974"/>
                  <a:pt x="7353524" y="478122"/>
                </a:cubicBezTo>
                <a:cubicBezTo>
                  <a:pt x="7362883" y="455559"/>
                  <a:pt x="7375392" y="454116"/>
                  <a:pt x="7397216" y="464113"/>
                </a:cubicBezTo>
                <a:cubicBezTo>
                  <a:pt x="7435863" y="464738"/>
                  <a:pt x="7429507" y="408907"/>
                  <a:pt x="7470470" y="441338"/>
                </a:cubicBezTo>
                <a:cubicBezTo>
                  <a:pt x="7461672" y="411511"/>
                  <a:pt x="7542865" y="427363"/>
                  <a:pt x="7523162" y="396692"/>
                </a:cubicBezTo>
                <a:cubicBezTo>
                  <a:pt x="7546603" y="368516"/>
                  <a:pt x="7561752" y="413189"/>
                  <a:pt x="7585229" y="388596"/>
                </a:cubicBezTo>
                <a:cubicBezTo>
                  <a:pt x="7613007" y="382141"/>
                  <a:pt x="7571052" y="421230"/>
                  <a:pt x="7602312" y="422441"/>
                </a:cubicBezTo>
                <a:cubicBezTo>
                  <a:pt x="7639880" y="418484"/>
                  <a:pt x="7643170" y="473582"/>
                  <a:pt x="7667842" y="402184"/>
                </a:cubicBezTo>
                <a:cubicBezTo>
                  <a:pt x="7708368" y="417673"/>
                  <a:pt x="7714055" y="385770"/>
                  <a:pt x="7766955" y="367538"/>
                </a:cubicBezTo>
                <a:cubicBezTo>
                  <a:pt x="7790642" y="384091"/>
                  <a:pt x="7808202" y="374622"/>
                  <a:pt x="7824808" y="356782"/>
                </a:cubicBezTo>
                <a:cubicBezTo>
                  <a:pt x="7877588" y="358773"/>
                  <a:pt x="7923771" y="330652"/>
                  <a:pt x="7982082" y="317381"/>
                </a:cubicBezTo>
                <a:cubicBezTo>
                  <a:pt x="8047173" y="334199"/>
                  <a:pt x="8076711" y="284263"/>
                  <a:pt x="8139042" y="270278"/>
                </a:cubicBezTo>
                <a:cubicBezTo>
                  <a:pt x="8171699" y="291139"/>
                  <a:pt x="8180849" y="273703"/>
                  <a:pt x="8188479" y="250893"/>
                </a:cubicBezTo>
                <a:lnTo>
                  <a:pt x="8197460" y="227412"/>
                </a:lnTo>
                <a:lnTo>
                  <a:pt x="8236543" y="231896"/>
                </a:lnTo>
                <a:cubicBezTo>
                  <a:pt x="8252245" y="232878"/>
                  <a:pt x="8267047" y="233030"/>
                  <a:pt x="8288656" y="233518"/>
                </a:cubicBezTo>
                <a:lnTo>
                  <a:pt x="8365194" y="255354"/>
                </a:lnTo>
                <a:lnTo>
                  <a:pt x="8371093" y="253056"/>
                </a:lnTo>
                <a:cubicBezTo>
                  <a:pt x="8375220" y="251794"/>
                  <a:pt x="8378040" y="251369"/>
                  <a:pt x="8380079" y="251533"/>
                </a:cubicBezTo>
                <a:lnTo>
                  <a:pt x="8380352" y="251771"/>
                </a:lnTo>
                <a:lnTo>
                  <a:pt x="8388670" y="249803"/>
                </a:lnTo>
                <a:cubicBezTo>
                  <a:pt x="8402579" y="245856"/>
                  <a:pt x="8426713" y="256901"/>
                  <a:pt x="8439400" y="252189"/>
                </a:cubicBezTo>
                <a:cubicBezTo>
                  <a:pt x="8461985" y="253229"/>
                  <a:pt x="8486049" y="243125"/>
                  <a:pt x="8502127" y="246524"/>
                </a:cubicBezTo>
                <a:lnTo>
                  <a:pt x="8575600" y="247912"/>
                </a:lnTo>
                <a:lnTo>
                  <a:pt x="8609423" y="225288"/>
                </a:lnTo>
                <a:cubicBezTo>
                  <a:pt x="8613054" y="222366"/>
                  <a:pt x="8618682" y="220403"/>
                  <a:pt x="8628794" y="220632"/>
                </a:cubicBezTo>
                <a:lnTo>
                  <a:pt x="8631243" y="221270"/>
                </a:lnTo>
                <a:cubicBezTo>
                  <a:pt x="8636121" y="217981"/>
                  <a:pt x="8676301" y="210759"/>
                  <a:pt x="8708752" y="203517"/>
                </a:cubicBezTo>
                <a:cubicBezTo>
                  <a:pt x="8760405" y="193315"/>
                  <a:pt x="8765450" y="184312"/>
                  <a:pt x="8825952" y="177822"/>
                </a:cubicBezTo>
                <a:cubicBezTo>
                  <a:pt x="8840694" y="175283"/>
                  <a:pt x="8852337" y="172902"/>
                  <a:pt x="8862166" y="170735"/>
                </a:cubicBezTo>
                <a:lnTo>
                  <a:pt x="8884490" y="165616"/>
                </a:lnTo>
                <a:lnTo>
                  <a:pt x="8918298" y="194546"/>
                </a:lnTo>
                <a:cubicBezTo>
                  <a:pt x="8929331" y="203143"/>
                  <a:pt x="8939711" y="209096"/>
                  <a:pt x="8948572" y="207940"/>
                </a:cubicBezTo>
                <a:cubicBezTo>
                  <a:pt x="9007398" y="191013"/>
                  <a:pt x="9066382" y="123071"/>
                  <a:pt x="9104724" y="178319"/>
                </a:cubicBezTo>
                <a:cubicBezTo>
                  <a:pt x="9146350" y="170182"/>
                  <a:pt x="9159213" y="154939"/>
                  <a:pt x="9198328" y="159122"/>
                </a:cubicBezTo>
                <a:cubicBezTo>
                  <a:pt x="9243361" y="178179"/>
                  <a:pt x="9337410" y="133426"/>
                  <a:pt x="9339412" y="203422"/>
                </a:cubicBezTo>
                <a:cubicBezTo>
                  <a:pt x="9356193" y="242785"/>
                  <a:pt x="9404145" y="172882"/>
                  <a:pt x="9409165" y="216989"/>
                </a:cubicBezTo>
                <a:cubicBezTo>
                  <a:pt x="9430000" y="185563"/>
                  <a:pt x="9477391" y="226977"/>
                  <a:pt x="9516379" y="220757"/>
                </a:cubicBezTo>
                <a:cubicBezTo>
                  <a:pt x="9525989" y="239713"/>
                  <a:pt x="9601557" y="209033"/>
                  <a:pt x="9615958" y="196389"/>
                </a:cubicBezTo>
                <a:cubicBezTo>
                  <a:pt x="9740300" y="170539"/>
                  <a:pt x="9758977" y="138949"/>
                  <a:pt x="9860346" y="177067"/>
                </a:cubicBezTo>
                <a:cubicBezTo>
                  <a:pt x="9889677" y="171165"/>
                  <a:pt x="10006630" y="193672"/>
                  <a:pt x="10071193" y="142345"/>
                </a:cubicBezTo>
                <a:cubicBezTo>
                  <a:pt x="10108399" y="184331"/>
                  <a:pt x="10235527" y="166620"/>
                  <a:pt x="10270876" y="164464"/>
                </a:cubicBezTo>
                <a:cubicBezTo>
                  <a:pt x="10282938" y="193487"/>
                  <a:pt x="10335459" y="157175"/>
                  <a:pt x="10338607" y="202846"/>
                </a:cubicBezTo>
                <a:cubicBezTo>
                  <a:pt x="10349171" y="220353"/>
                  <a:pt x="10366124" y="217011"/>
                  <a:pt x="10370927" y="198630"/>
                </a:cubicBezTo>
                <a:cubicBezTo>
                  <a:pt x="10391994" y="198716"/>
                  <a:pt x="10408613" y="218644"/>
                  <a:pt x="10423650" y="187033"/>
                </a:cubicBezTo>
                <a:cubicBezTo>
                  <a:pt x="10452431" y="186111"/>
                  <a:pt x="10492877" y="246749"/>
                  <a:pt x="10507238" y="199359"/>
                </a:cubicBezTo>
                <a:cubicBezTo>
                  <a:pt x="10543427" y="261875"/>
                  <a:pt x="10653987" y="201249"/>
                  <a:pt x="10712234" y="202150"/>
                </a:cubicBezTo>
                <a:cubicBezTo>
                  <a:pt x="10824446" y="218073"/>
                  <a:pt x="10878410" y="233516"/>
                  <a:pt x="10955598" y="236823"/>
                </a:cubicBezTo>
                <a:cubicBezTo>
                  <a:pt x="11045848" y="210188"/>
                  <a:pt x="11132536" y="208078"/>
                  <a:pt x="11210395" y="197924"/>
                </a:cubicBezTo>
                <a:cubicBezTo>
                  <a:pt x="11248542" y="205602"/>
                  <a:pt x="11317163" y="98606"/>
                  <a:pt x="11355556" y="131371"/>
                </a:cubicBezTo>
                <a:cubicBezTo>
                  <a:pt x="11409097" y="114944"/>
                  <a:pt x="11452001" y="121965"/>
                  <a:pt x="11531644" y="99364"/>
                </a:cubicBezTo>
                <a:cubicBezTo>
                  <a:pt x="11597142" y="88300"/>
                  <a:pt x="11671940" y="72591"/>
                  <a:pt x="11719114" y="62439"/>
                </a:cubicBezTo>
                <a:cubicBezTo>
                  <a:pt x="11727434" y="40579"/>
                  <a:pt x="11796069" y="38621"/>
                  <a:pt x="11814686" y="38458"/>
                </a:cubicBezTo>
                <a:cubicBezTo>
                  <a:pt x="11821248" y="1152"/>
                  <a:pt x="11853228" y="33244"/>
                  <a:pt x="11865687" y="10088"/>
                </a:cubicBezTo>
                <a:cubicBezTo>
                  <a:pt x="11893768" y="15302"/>
                  <a:pt x="11926464" y="10706"/>
                  <a:pt x="11957454" y="4020"/>
                </a:cubicBezTo>
                <a:lnTo>
                  <a:pt x="11975060" y="0"/>
                </a:lnTo>
                <a:lnTo>
                  <a:pt x="12006839" y="210943"/>
                </a:lnTo>
                <a:cubicBezTo>
                  <a:pt x="12204146" y="1520595"/>
                  <a:pt x="12452801" y="3171091"/>
                  <a:pt x="12642772" y="4432052"/>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5E1DCD8-483A-2D57-B4BB-8F432547CDFE}"/>
              </a:ext>
            </a:extLst>
          </p:cNvPr>
          <p:cNvSpPr>
            <a:spLocks noGrp="1"/>
          </p:cNvSpPr>
          <p:nvPr>
            <p:ph type="title"/>
          </p:nvPr>
        </p:nvSpPr>
        <p:spPr>
          <a:xfrm>
            <a:off x="1184744" y="442551"/>
            <a:ext cx="9859618" cy="713311"/>
          </a:xfrm>
        </p:spPr>
        <p:txBody>
          <a:bodyPr vert="horz" lIns="91440" tIns="45720" rIns="91440" bIns="45720" rtlCol="0" anchor="b">
            <a:normAutofit/>
          </a:bodyPr>
          <a:lstStyle/>
          <a:p>
            <a:pPr algn="ctr"/>
            <a:r>
              <a:rPr lang="en-US" sz="3600" kern="1200">
                <a:solidFill>
                  <a:schemeClr val="tx1"/>
                </a:solidFill>
                <a:latin typeface="+mj-lt"/>
                <a:ea typeface="+mj-ea"/>
                <a:cs typeface="+mj-cs"/>
              </a:rPr>
              <a:t>Group Share</a:t>
            </a:r>
          </a:p>
        </p:txBody>
      </p:sp>
      <p:sp>
        <p:nvSpPr>
          <p:cNvPr id="14" name="Freeform: Shape 13">
            <a:extLst>
              <a:ext uri="{FF2B5EF4-FFF2-40B4-BE49-F238E27FC236}">
                <a16:creationId xmlns:a16="http://schemas.microsoft.com/office/drawing/2014/main" id="{3389D0BC-BA1D-4360-88F9-D9ECCBDA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79" y="1764254"/>
            <a:ext cx="10937021" cy="445557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group of people holding hands&#10;&#10;Description automatically generated">
            <a:extLst>
              <a:ext uri="{FF2B5EF4-FFF2-40B4-BE49-F238E27FC236}">
                <a16:creationId xmlns:a16="http://schemas.microsoft.com/office/drawing/2014/main" id="{6949CB1B-F3BD-19DB-A93B-1C355221DEC1}"/>
              </a:ext>
            </a:extLst>
          </p:cNvPr>
          <p:cNvPicPr>
            <a:picLocks noGrp="1" noChangeAspect="1"/>
          </p:cNvPicPr>
          <p:nvPr>
            <p:ph idx="1"/>
          </p:nvPr>
        </p:nvPicPr>
        <p:blipFill>
          <a:blip r:embed="rId2"/>
          <a:stretch>
            <a:fillRect/>
          </a:stretch>
        </p:blipFill>
        <p:spPr>
          <a:xfrm>
            <a:off x="797616" y="1909483"/>
            <a:ext cx="10620486" cy="4141694"/>
          </a:xfrm>
          <a:prstGeom prst="rect">
            <a:avLst/>
          </a:prstGeom>
        </p:spPr>
      </p:pic>
    </p:spTree>
    <p:extLst>
      <p:ext uri="{BB962C8B-B14F-4D97-AF65-F5344CB8AC3E}">
        <p14:creationId xmlns:p14="http://schemas.microsoft.com/office/powerpoint/2010/main" val="1525554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7960-4225-03A1-1410-BF6B3FEDF513}"/>
              </a:ext>
            </a:extLst>
          </p:cNvPr>
          <p:cNvSpPr>
            <a:spLocks noGrp="1"/>
          </p:cNvSpPr>
          <p:nvPr>
            <p:ph type="title"/>
          </p:nvPr>
        </p:nvSpPr>
        <p:spPr/>
        <p:txBody>
          <a:bodyPr/>
          <a:lstStyle/>
          <a:p>
            <a:r>
              <a:rPr lang="en-US" dirty="0"/>
              <a:t>RI </a:t>
            </a:r>
            <a:r>
              <a:rPr lang="en-US" b="1" dirty="0">
                <a:effectLst/>
                <a:latin typeface="Calibri" panose="020F0502020204030204" pitchFamily="34" charset="0"/>
              </a:rPr>
              <a:t>Resources to Support Your Club’s New Member Engagement Strategies: </a:t>
            </a:r>
            <a:endParaRPr lang="en-US" dirty="0"/>
          </a:p>
        </p:txBody>
      </p:sp>
      <p:sp>
        <p:nvSpPr>
          <p:cNvPr id="3" name="Content Placeholder 2">
            <a:extLst>
              <a:ext uri="{FF2B5EF4-FFF2-40B4-BE49-F238E27FC236}">
                <a16:creationId xmlns:a16="http://schemas.microsoft.com/office/drawing/2014/main" id="{566AE858-F321-45FE-8C3A-F13E74104E90}"/>
              </a:ext>
            </a:extLst>
          </p:cNvPr>
          <p:cNvSpPr>
            <a:spLocks noGrp="1"/>
          </p:cNvSpPr>
          <p:nvPr>
            <p:ph idx="1"/>
          </p:nvPr>
        </p:nvSpPr>
        <p:spPr/>
        <p:txBody>
          <a:bodyPr>
            <a:normAutofit fontScale="85000" lnSpcReduction="20000"/>
          </a:bodyPr>
          <a:lstStyle/>
          <a:p>
            <a:pPr marL="0" indent="0">
              <a:buNone/>
            </a:pPr>
            <a:r>
              <a:rPr lang="en-US" dirty="0">
                <a:effectLst/>
                <a:latin typeface="Calibri" panose="020F0502020204030204" pitchFamily="34" charset="0"/>
              </a:rPr>
              <a:t> </a:t>
            </a:r>
            <a:r>
              <a:rPr lang="en-US" b="1" dirty="0">
                <a:effectLst/>
                <a:latin typeface="Calibri" panose="020F0502020204030204" pitchFamily="34" charset="0"/>
              </a:rPr>
              <a:t>Resources to Support Your Club’s New Member Engagement Strategies: </a:t>
            </a:r>
            <a:endParaRPr lang="en-US" dirty="0">
              <a:effectLst/>
              <a:latin typeface="Calibri" panose="020F0502020204030204" pitchFamily="34" charset="0"/>
            </a:endParaRPr>
          </a:p>
          <a:p>
            <a:r>
              <a:rPr lang="en-US" dirty="0">
                <a:effectLst/>
                <a:latin typeface="Calibri" panose="020F0502020204030204" pitchFamily="34" charset="0"/>
              </a:rPr>
              <a:t>Best Practices for Engaging Members Training Module </a:t>
            </a:r>
          </a:p>
          <a:p>
            <a:r>
              <a:rPr lang="en-US" dirty="0">
                <a:effectLst/>
                <a:latin typeface="Calibri" panose="020F0502020204030204" pitchFamily="34" charset="0"/>
              </a:rPr>
              <a:t>Creating A Positive Experience For Prospective Members </a:t>
            </a:r>
          </a:p>
          <a:p>
            <a:r>
              <a:rPr lang="en-US" dirty="0">
                <a:effectLst/>
                <a:latin typeface="Calibri" panose="020F0502020204030204" pitchFamily="34" charset="0"/>
              </a:rPr>
              <a:t>First Impressions Matter: The Membership Experience </a:t>
            </a:r>
          </a:p>
          <a:p>
            <a:r>
              <a:rPr lang="en-US" dirty="0">
                <a:effectLst/>
                <a:latin typeface="Calibri" panose="020F0502020204030204" pitchFamily="34" charset="0"/>
              </a:rPr>
              <a:t>Membership Best Practices RI Forum </a:t>
            </a:r>
          </a:p>
          <a:p>
            <a:r>
              <a:rPr lang="en-US" dirty="0">
                <a:effectLst/>
                <a:latin typeface="Calibri" panose="020F0502020204030204" pitchFamily="34" charset="0"/>
              </a:rPr>
              <a:t>New Member Orientation Guide/Introducing New Members to Rotary </a:t>
            </a:r>
          </a:p>
          <a:p>
            <a:r>
              <a:rPr lang="en-US" dirty="0">
                <a:effectLst/>
                <a:latin typeface="Calibri" panose="020F0502020204030204" pitchFamily="34" charset="0"/>
              </a:rPr>
              <a:t>New Member Welcome Kit Available for Purchase </a:t>
            </a:r>
          </a:p>
          <a:p>
            <a:r>
              <a:rPr lang="en-US" dirty="0">
                <a:effectLst/>
                <a:latin typeface="Calibri" panose="020F0502020204030204" pitchFamily="34" charset="0"/>
              </a:rPr>
              <a:t>Prospective Member Brochure - Impact Begins with You </a:t>
            </a:r>
          </a:p>
          <a:p>
            <a:r>
              <a:rPr lang="en-US" dirty="0">
                <a:effectLst/>
                <a:latin typeface="Calibri" panose="020F0502020204030204" pitchFamily="34" charset="0"/>
              </a:rPr>
              <a:t>Prospective Member Exercise </a:t>
            </a:r>
          </a:p>
          <a:p>
            <a:r>
              <a:rPr lang="en-US" dirty="0">
                <a:effectLst/>
                <a:latin typeface="Calibri" panose="020F0502020204030204" pitchFamily="34" charset="0"/>
              </a:rPr>
              <a:t>Kick-Start Your New Member Orientation - Video Training Module available in the RI Learning Center </a:t>
            </a:r>
          </a:p>
          <a:p>
            <a:endParaRPr lang="en-US" dirty="0"/>
          </a:p>
        </p:txBody>
      </p:sp>
    </p:spTree>
    <p:extLst>
      <p:ext uri="{BB962C8B-B14F-4D97-AF65-F5344CB8AC3E}">
        <p14:creationId xmlns:p14="http://schemas.microsoft.com/office/powerpoint/2010/main" val="3655052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7DFE5-E85D-E0A8-ADBB-6CC3A00905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986CE7-663E-C753-6D2A-5D2366D9632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54995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B9BB90-5EE4-8AFB-B953-5E8E6FD6CE4B}"/>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Individual Rotarians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1020120-91F7-A797-32D5-8D958AF6967B}"/>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dirty="0"/>
              <a:t>Promote</a:t>
            </a:r>
          </a:p>
          <a:p>
            <a:pPr>
              <a:lnSpc>
                <a:spcPct val="90000"/>
              </a:lnSpc>
              <a:spcAft>
                <a:spcPts val="600"/>
              </a:spcAft>
            </a:pPr>
            <a:endParaRPr lang="en-US" sz="2200" dirty="0"/>
          </a:p>
          <a:p>
            <a:pPr indent="-228600">
              <a:lnSpc>
                <a:spcPct val="90000"/>
              </a:lnSpc>
              <a:spcAft>
                <a:spcPts val="600"/>
              </a:spcAft>
              <a:buFont typeface="Arial" panose="020B0604020202020204" pitchFamily="34" charset="0"/>
              <a:buChar char="•"/>
            </a:pPr>
            <a:r>
              <a:rPr lang="en-US" sz="2200" dirty="0"/>
              <a:t>Invite</a:t>
            </a:r>
          </a:p>
          <a:p>
            <a:pPr>
              <a:lnSpc>
                <a:spcPct val="90000"/>
              </a:lnSpc>
              <a:spcAft>
                <a:spcPts val="600"/>
              </a:spcAft>
            </a:pPr>
            <a:endParaRPr lang="en-US" sz="2200" dirty="0"/>
          </a:p>
        </p:txBody>
      </p:sp>
      <p:pic>
        <p:nvPicPr>
          <p:cNvPr id="4" name="Content Placeholder 3" descr="Two people sitting at a table with wine glasses&#10;&#10;Description automatically generated with medium confidence">
            <a:extLst>
              <a:ext uri="{FF2B5EF4-FFF2-40B4-BE49-F238E27FC236}">
                <a16:creationId xmlns:a16="http://schemas.microsoft.com/office/drawing/2014/main" id="{5A7E993C-5392-0518-8F48-280720E5E289}"/>
              </a:ext>
            </a:extLst>
          </p:cNvPr>
          <p:cNvPicPr>
            <a:picLocks noGrp="1" noChangeAspect="1"/>
          </p:cNvPicPr>
          <p:nvPr>
            <p:ph idx="1"/>
          </p:nvPr>
        </p:nvPicPr>
        <p:blipFill rotWithShape="1">
          <a:blip r:embed="rId3"/>
          <a:srcRect l="7528" r="2426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94203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B9BB90-5EE4-8AFB-B953-5E8E6FD6CE4B}"/>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Individual Rotarians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1020120-91F7-A797-32D5-8D958AF6967B}"/>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dirty="0"/>
              <a:t>Promote</a:t>
            </a:r>
          </a:p>
          <a:p>
            <a:pPr>
              <a:lnSpc>
                <a:spcPct val="90000"/>
              </a:lnSpc>
              <a:spcAft>
                <a:spcPts val="600"/>
              </a:spcAft>
            </a:pPr>
            <a:endParaRPr lang="en-US" sz="2200" dirty="0"/>
          </a:p>
          <a:p>
            <a:pPr indent="-228600">
              <a:lnSpc>
                <a:spcPct val="90000"/>
              </a:lnSpc>
              <a:spcAft>
                <a:spcPts val="600"/>
              </a:spcAft>
              <a:buFont typeface="Arial" panose="020B0604020202020204" pitchFamily="34" charset="0"/>
              <a:buChar char="•"/>
            </a:pPr>
            <a:r>
              <a:rPr lang="en-US" sz="2200" dirty="0"/>
              <a:t>Invite</a:t>
            </a:r>
          </a:p>
          <a:p>
            <a:pPr>
              <a:lnSpc>
                <a:spcPct val="90000"/>
              </a:lnSpc>
              <a:spcAft>
                <a:spcPts val="600"/>
              </a:spcAft>
            </a:pPr>
            <a:endParaRPr lang="en-US" sz="2200" dirty="0"/>
          </a:p>
          <a:p>
            <a:pPr indent="-228600">
              <a:lnSpc>
                <a:spcPct val="90000"/>
              </a:lnSpc>
              <a:spcAft>
                <a:spcPts val="600"/>
              </a:spcAft>
              <a:buFont typeface="Arial" panose="020B0604020202020204" pitchFamily="34" charset="0"/>
              <a:buChar char="•"/>
            </a:pPr>
            <a:r>
              <a:rPr lang="en-US" sz="2200" dirty="0"/>
              <a:t>Participate</a:t>
            </a:r>
          </a:p>
        </p:txBody>
      </p:sp>
      <p:pic>
        <p:nvPicPr>
          <p:cNvPr id="4" name="Content Placeholder 3" descr="Two people sitting at a table with wine glasses&#10;&#10;Description automatically generated with medium confidence">
            <a:extLst>
              <a:ext uri="{FF2B5EF4-FFF2-40B4-BE49-F238E27FC236}">
                <a16:creationId xmlns:a16="http://schemas.microsoft.com/office/drawing/2014/main" id="{5A7E993C-5392-0518-8F48-280720E5E289}"/>
              </a:ext>
            </a:extLst>
          </p:cNvPr>
          <p:cNvPicPr>
            <a:picLocks noGrp="1" noChangeAspect="1"/>
          </p:cNvPicPr>
          <p:nvPr>
            <p:ph idx="1"/>
          </p:nvPr>
        </p:nvPicPr>
        <p:blipFill rotWithShape="1">
          <a:blip r:embed="rId3"/>
          <a:srcRect l="7528" r="2426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78165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B9BB90-5EE4-8AFB-B953-5E8E6FD6CE4B}"/>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Individual Rotarians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1020120-91F7-A797-32D5-8D958AF6967B}"/>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dirty="0"/>
              <a:t>Promote</a:t>
            </a:r>
          </a:p>
          <a:p>
            <a:pPr>
              <a:lnSpc>
                <a:spcPct val="90000"/>
              </a:lnSpc>
              <a:spcAft>
                <a:spcPts val="600"/>
              </a:spcAft>
            </a:pPr>
            <a:endParaRPr lang="en-US" sz="2200" dirty="0"/>
          </a:p>
          <a:p>
            <a:pPr indent="-228600">
              <a:lnSpc>
                <a:spcPct val="90000"/>
              </a:lnSpc>
              <a:spcAft>
                <a:spcPts val="600"/>
              </a:spcAft>
              <a:buFont typeface="Arial" panose="020B0604020202020204" pitchFamily="34" charset="0"/>
              <a:buChar char="•"/>
            </a:pPr>
            <a:r>
              <a:rPr lang="en-US" sz="2200" dirty="0"/>
              <a:t>Invite</a:t>
            </a:r>
          </a:p>
          <a:p>
            <a:pPr>
              <a:lnSpc>
                <a:spcPct val="90000"/>
              </a:lnSpc>
              <a:spcAft>
                <a:spcPts val="600"/>
              </a:spcAft>
            </a:pPr>
            <a:endParaRPr lang="en-US" sz="2200" dirty="0"/>
          </a:p>
          <a:p>
            <a:pPr indent="-228600">
              <a:lnSpc>
                <a:spcPct val="90000"/>
              </a:lnSpc>
              <a:spcAft>
                <a:spcPts val="600"/>
              </a:spcAft>
              <a:buFont typeface="Arial" panose="020B0604020202020204" pitchFamily="34" charset="0"/>
              <a:buChar char="•"/>
            </a:pPr>
            <a:r>
              <a:rPr lang="en-US" sz="2200" dirty="0"/>
              <a:t>Participate</a:t>
            </a:r>
          </a:p>
          <a:p>
            <a:pPr>
              <a:lnSpc>
                <a:spcPct val="90000"/>
              </a:lnSpc>
              <a:spcAft>
                <a:spcPts val="600"/>
              </a:spcAft>
            </a:pPr>
            <a:endParaRPr lang="en-US" sz="2200" dirty="0"/>
          </a:p>
          <a:p>
            <a:pPr indent="-228600">
              <a:lnSpc>
                <a:spcPct val="90000"/>
              </a:lnSpc>
              <a:spcAft>
                <a:spcPts val="600"/>
              </a:spcAft>
              <a:buFont typeface="Arial" panose="020B0604020202020204" pitchFamily="34" charset="0"/>
              <a:buChar char="•"/>
            </a:pPr>
            <a:r>
              <a:rPr lang="en-US" sz="2200" dirty="0"/>
              <a:t>Welcome</a:t>
            </a:r>
          </a:p>
        </p:txBody>
      </p:sp>
      <p:pic>
        <p:nvPicPr>
          <p:cNvPr id="4" name="Content Placeholder 3" descr="Two people sitting at a table with wine glasses&#10;&#10;Description automatically generated with medium confidence">
            <a:extLst>
              <a:ext uri="{FF2B5EF4-FFF2-40B4-BE49-F238E27FC236}">
                <a16:creationId xmlns:a16="http://schemas.microsoft.com/office/drawing/2014/main" id="{5A7E993C-5392-0518-8F48-280720E5E289}"/>
              </a:ext>
            </a:extLst>
          </p:cNvPr>
          <p:cNvPicPr>
            <a:picLocks noGrp="1" noChangeAspect="1"/>
          </p:cNvPicPr>
          <p:nvPr>
            <p:ph idx="1"/>
          </p:nvPr>
        </p:nvPicPr>
        <p:blipFill rotWithShape="1">
          <a:blip r:embed="rId2"/>
          <a:srcRect l="7528" r="2426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1573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10A7714-FD33-90B9-105F-0DBDED320583}"/>
              </a:ext>
            </a:extLst>
          </p:cNvPr>
          <p:cNvPicPr>
            <a:picLocks noGrp="1" noChangeAspect="1"/>
          </p:cNvPicPr>
          <p:nvPr>
            <p:ph idx="1"/>
          </p:nvPr>
        </p:nvPicPr>
        <p:blipFill>
          <a:blip r:embed="rId2"/>
          <a:stretch>
            <a:fillRect/>
          </a:stretch>
        </p:blipFill>
        <p:spPr>
          <a:xfrm>
            <a:off x="1251595" y="643467"/>
            <a:ext cx="9688810" cy="5571066"/>
          </a:xfrm>
          <a:prstGeom prst="rect">
            <a:avLst/>
          </a:prstGeom>
        </p:spPr>
      </p:pic>
    </p:spTree>
    <p:extLst>
      <p:ext uri="{BB962C8B-B14F-4D97-AF65-F5344CB8AC3E}">
        <p14:creationId xmlns:p14="http://schemas.microsoft.com/office/powerpoint/2010/main" val="2588249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txBody>
          <a:bodyPr/>
          <a:lstStyle/>
          <a:p>
            <a:endParaRPr lang="en-US"/>
          </a:p>
        </p:txBody>
      </p:sp>
      <p:sp>
        <p:nvSpPr>
          <p:cNvPr id="11" name="Freeform: Shape 10">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EB9145A-EB50-89FC-31C6-D6A65E2FA135}"/>
              </a:ext>
            </a:extLst>
          </p:cNvPr>
          <p:cNvSpPr>
            <a:spLocks noGrp="1"/>
          </p:cNvSpPr>
          <p:nvPr>
            <p:ph idx="1"/>
          </p:nvPr>
        </p:nvSpPr>
        <p:spPr>
          <a:xfrm>
            <a:off x="7781373" y="2279151"/>
            <a:ext cx="3627063" cy="3387145"/>
          </a:xfrm>
        </p:spPr>
        <p:txBody>
          <a:bodyPr anchor="ctr">
            <a:normAutofit/>
          </a:bodyPr>
          <a:lstStyle/>
          <a:p>
            <a:r>
              <a:rPr lang="en-US" sz="2400" dirty="0"/>
              <a:t>Member process</a:t>
            </a:r>
          </a:p>
          <a:p>
            <a:pPr marL="0" indent="0">
              <a:buNone/>
            </a:pPr>
            <a:endParaRPr lang="en-US" sz="2400" dirty="0"/>
          </a:p>
        </p:txBody>
      </p:sp>
      <p:sp>
        <p:nvSpPr>
          <p:cNvPr id="2" name="TextBox 1">
            <a:extLst>
              <a:ext uri="{FF2B5EF4-FFF2-40B4-BE49-F238E27FC236}">
                <a16:creationId xmlns:a16="http://schemas.microsoft.com/office/drawing/2014/main" id="{37ED1168-7DA0-5D45-C741-B9370285E8A5}"/>
              </a:ext>
            </a:extLst>
          </p:cNvPr>
          <p:cNvSpPr txBox="1"/>
          <p:nvPr/>
        </p:nvSpPr>
        <p:spPr>
          <a:xfrm>
            <a:off x="2837793" y="3165830"/>
            <a:ext cx="2732690" cy="369332"/>
          </a:xfrm>
          <a:prstGeom prst="rect">
            <a:avLst/>
          </a:prstGeom>
          <a:noFill/>
        </p:spPr>
        <p:txBody>
          <a:bodyPr wrap="square" rtlCol="0">
            <a:spAutoFit/>
          </a:bodyPr>
          <a:lstStyle/>
          <a:p>
            <a:r>
              <a:rPr lang="en-US" dirty="0"/>
              <a:t>RI/Club Logo/Info</a:t>
            </a:r>
          </a:p>
        </p:txBody>
      </p:sp>
    </p:spTree>
    <p:extLst>
      <p:ext uri="{BB962C8B-B14F-4D97-AF65-F5344CB8AC3E}">
        <p14:creationId xmlns:p14="http://schemas.microsoft.com/office/powerpoint/2010/main" val="3049909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txBody>
          <a:bodyPr/>
          <a:lstStyle/>
          <a:p>
            <a:endParaRPr lang="en-US"/>
          </a:p>
        </p:txBody>
      </p:sp>
      <p:sp>
        <p:nvSpPr>
          <p:cNvPr id="11" name="Freeform: Shape 10">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EB9145A-EB50-89FC-31C6-D6A65E2FA135}"/>
              </a:ext>
            </a:extLst>
          </p:cNvPr>
          <p:cNvSpPr>
            <a:spLocks noGrp="1"/>
          </p:cNvSpPr>
          <p:nvPr>
            <p:ph idx="1"/>
          </p:nvPr>
        </p:nvSpPr>
        <p:spPr>
          <a:xfrm>
            <a:off x="7781373" y="2279151"/>
            <a:ext cx="3627063" cy="3387145"/>
          </a:xfrm>
        </p:spPr>
        <p:txBody>
          <a:bodyPr anchor="ctr">
            <a:normAutofit/>
          </a:bodyPr>
          <a:lstStyle/>
          <a:p>
            <a:r>
              <a:rPr lang="en-US" sz="2400" dirty="0"/>
              <a:t>Member process</a:t>
            </a:r>
          </a:p>
          <a:p>
            <a:r>
              <a:rPr lang="en-US" sz="2400" dirty="0"/>
              <a:t>Membership Team</a:t>
            </a:r>
          </a:p>
          <a:p>
            <a:pPr marL="0" indent="0">
              <a:buNone/>
            </a:pPr>
            <a:endParaRPr lang="en-US" sz="2400" dirty="0"/>
          </a:p>
        </p:txBody>
      </p:sp>
      <p:sp>
        <p:nvSpPr>
          <p:cNvPr id="2" name="TextBox 1">
            <a:extLst>
              <a:ext uri="{FF2B5EF4-FFF2-40B4-BE49-F238E27FC236}">
                <a16:creationId xmlns:a16="http://schemas.microsoft.com/office/drawing/2014/main" id="{3A259A9E-544C-1C95-2AD8-1DBCBA60AC73}"/>
              </a:ext>
            </a:extLst>
          </p:cNvPr>
          <p:cNvSpPr txBox="1"/>
          <p:nvPr/>
        </p:nvSpPr>
        <p:spPr>
          <a:xfrm>
            <a:off x="2735165" y="3788057"/>
            <a:ext cx="3079530" cy="369332"/>
          </a:xfrm>
          <a:prstGeom prst="rect">
            <a:avLst/>
          </a:prstGeom>
          <a:noFill/>
        </p:spPr>
        <p:txBody>
          <a:bodyPr wrap="square" rtlCol="0">
            <a:spAutoFit/>
          </a:bodyPr>
          <a:lstStyle/>
          <a:p>
            <a:r>
              <a:rPr lang="en-US" dirty="0"/>
              <a:t>RI/Club Logo/Info</a:t>
            </a:r>
          </a:p>
        </p:txBody>
      </p:sp>
    </p:spTree>
    <p:extLst>
      <p:ext uri="{BB962C8B-B14F-4D97-AF65-F5344CB8AC3E}">
        <p14:creationId xmlns:p14="http://schemas.microsoft.com/office/powerpoint/2010/main" val="284174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6700</TotalTime>
  <Words>1373</Words>
  <Application>Microsoft Macintosh PowerPoint</Application>
  <PresentationFormat>Widescreen</PresentationFormat>
  <Paragraphs>278</Paragraphs>
  <Slides>37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Open Sans</vt:lpstr>
      <vt:lpstr>Symbol</vt:lpstr>
      <vt:lpstr>Verdana</vt:lpstr>
      <vt:lpstr>Office Theme</vt:lpstr>
      <vt:lpstr>Membership: Best Practices   Date Club</vt:lpstr>
      <vt:lpstr>Agenda</vt:lpstr>
      <vt:lpstr>Individual Rotarians</vt:lpstr>
      <vt:lpstr>Individual Rotarians</vt:lpstr>
      <vt:lpstr>Individual Rotarians</vt:lpstr>
      <vt:lpstr>Individual Rotarians</vt:lpstr>
      <vt:lpstr>PowerPoint Presentation</vt:lpstr>
      <vt:lpstr>PowerPoint Presentation</vt:lpstr>
      <vt:lpstr>PowerPoint Presentation</vt:lpstr>
      <vt:lpstr>PowerPoint Presentation</vt:lpstr>
      <vt:lpstr>Example</vt:lpstr>
      <vt:lpstr>Building I</vt:lpstr>
      <vt:lpstr>Building II</vt:lpstr>
      <vt:lpstr>On Boarding I</vt:lpstr>
      <vt:lpstr>On Boarding II</vt:lpstr>
      <vt:lpstr>Sustaining I</vt:lpstr>
      <vt:lpstr>Sustaining II</vt:lpstr>
      <vt:lpstr>PowerPoint Presentation</vt:lpstr>
      <vt:lpstr>PowerPoint Presentation</vt:lpstr>
      <vt:lpstr>PowerPoint Presentation</vt:lpstr>
      <vt:lpstr>Induction</vt:lpstr>
      <vt:lpstr>New Members</vt:lpstr>
      <vt:lpstr>New Members</vt:lpstr>
      <vt:lpstr>New Members</vt:lpstr>
      <vt:lpstr>New Members</vt:lpstr>
      <vt:lpstr>Your Club Membership Data</vt:lpstr>
      <vt:lpstr>Your Membership Data</vt:lpstr>
      <vt:lpstr>Activity: How are we doing?</vt:lpstr>
      <vt:lpstr>Activity (Jigsaw) Instructions</vt:lpstr>
      <vt:lpstr>Activity: How are we doing?  Group 1</vt:lpstr>
      <vt:lpstr>Activity: How are we doing?  Group 2</vt:lpstr>
      <vt:lpstr>Activity: How are we doing?  Group 3</vt:lpstr>
      <vt:lpstr>Activity: How are we doing?  Group 4</vt:lpstr>
      <vt:lpstr>Activity: How are we doing?  Group 5</vt:lpstr>
      <vt:lpstr>Group Share</vt:lpstr>
      <vt:lpstr>RI Resources to Support Your Club’s New Member Engagement Strategies: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Membership: Best Practices</dc:title>
  <dc:creator>Mike Crosby</dc:creator>
  <cp:lastModifiedBy>Mike Crosby</cp:lastModifiedBy>
  <cp:revision>15</cp:revision>
  <dcterms:created xsi:type="dcterms:W3CDTF">2022-11-01T00:58:06Z</dcterms:created>
  <dcterms:modified xsi:type="dcterms:W3CDTF">2024-05-08T21:13:58Z</dcterms:modified>
</cp:coreProperties>
</file>