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9" r:id="rId1"/>
  </p:sldMasterIdLst>
  <p:notesMasterIdLst>
    <p:notesMasterId r:id="rId35"/>
  </p:notesMasterIdLst>
  <p:sldIdLst>
    <p:sldId id="276" r:id="rId2"/>
    <p:sldId id="473" r:id="rId3"/>
    <p:sldId id="469" r:id="rId4"/>
    <p:sldId id="256" r:id="rId5"/>
    <p:sldId id="466" r:id="rId6"/>
    <p:sldId id="467" r:id="rId7"/>
    <p:sldId id="415" r:id="rId8"/>
    <p:sldId id="434" r:id="rId9"/>
    <p:sldId id="435" r:id="rId10"/>
    <p:sldId id="471" r:id="rId11"/>
    <p:sldId id="468" r:id="rId12"/>
    <p:sldId id="266" r:id="rId13"/>
    <p:sldId id="267" r:id="rId14"/>
    <p:sldId id="339" r:id="rId15"/>
    <p:sldId id="338" r:id="rId16"/>
    <p:sldId id="268" r:id="rId17"/>
    <p:sldId id="269" r:id="rId18"/>
    <p:sldId id="470" r:id="rId19"/>
    <p:sldId id="279" r:id="rId20"/>
    <p:sldId id="270" r:id="rId21"/>
    <p:sldId id="271" r:id="rId22"/>
    <p:sldId id="278" r:id="rId23"/>
    <p:sldId id="273" r:id="rId24"/>
    <p:sldId id="274" r:id="rId25"/>
    <p:sldId id="367" r:id="rId26"/>
    <p:sldId id="474" r:id="rId27"/>
    <p:sldId id="282" r:id="rId28"/>
    <p:sldId id="285" r:id="rId29"/>
    <p:sldId id="286" r:id="rId30"/>
    <p:sldId id="283" r:id="rId31"/>
    <p:sldId id="284" r:id="rId32"/>
    <p:sldId id="287" r:id="rId33"/>
    <p:sldId id="4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2"/>
    <p:restoredTop sz="94694"/>
  </p:normalViewPr>
  <p:slideViewPr>
    <p:cSldViewPr snapToGrid="0" snapToObjects="1">
      <p:cViewPr varScale="1">
        <p:scale>
          <a:sx n="121" d="100"/>
          <a:sy n="121" d="100"/>
        </p:scale>
        <p:origin x="1184" y="176"/>
      </p:cViewPr>
      <p:guideLst/>
    </p:cSldViewPr>
  </p:slideViewPr>
  <p:notesTextViewPr>
    <p:cViewPr>
      <p:scale>
        <a:sx n="1" d="1"/>
        <a:sy n="1" d="1"/>
      </p:scale>
      <p:origin x="0" y="0"/>
    </p:cViewPr>
  </p:notesTextViewPr>
  <p:sorterViewPr>
    <p:cViewPr>
      <p:scale>
        <a:sx n="142" d="100"/>
        <a:sy n="1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F0673-7DD9-4345-8260-16723C467C7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6D65205-A3C6-46BB-8ACF-5C41A6B1B6B2}">
      <dgm:prSet/>
      <dgm:spPr/>
      <dgm:t>
        <a:bodyPr/>
        <a:lstStyle/>
        <a:p>
          <a:r>
            <a:rPr lang="en-US" dirty="0">
              <a:solidFill>
                <a:schemeClr val="accent5">
                  <a:lumMod val="50000"/>
                </a:schemeClr>
              </a:solidFill>
            </a:rPr>
            <a:t>Welcoming a New Member</a:t>
          </a:r>
        </a:p>
      </dgm:t>
    </dgm:pt>
    <dgm:pt modelId="{6EDA5AFB-2348-4393-86BB-DB378217564F}" type="parTrans" cxnId="{32EB87E6-421A-4A66-B365-BB73841E85A2}">
      <dgm:prSet/>
      <dgm:spPr/>
      <dgm:t>
        <a:bodyPr/>
        <a:lstStyle/>
        <a:p>
          <a:endParaRPr lang="en-US">
            <a:solidFill>
              <a:schemeClr val="accent1"/>
            </a:solidFill>
          </a:endParaRPr>
        </a:p>
      </dgm:t>
    </dgm:pt>
    <dgm:pt modelId="{C727B5A2-E9CA-4BF6-BA86-015B4190D8EE}" type="sibTrans" cxnId="{32EB87E6-421A-4A66-B365-BB73841E85A2}">
      <dgm:prSet/>
      <dgm:spPr/>
      <dgm:t>
        <a:bodyPr/>
        <a:lstStyle/>
        <a:p>
          <a:endParaRPr lang="en-US">
            <a:solidFill>
              <a:schemeClr val="accent1"/>
            </a:solidFill>
          </a:endParaRPr>
        </a:p>
      </dgm:t>
    </dgm:pt>
    <dgm:pt modelId="{59449FFF-1654-45B8-A108-CFB3E7AC818D}">
      <dgm:prSet/>
      <dgm:spPr/>
      <dgm:t>
        <a:bodyPr/>
        <a:lstStyle/>
        <a:p>
          <a:r>
            <a:rPr lang="en-US" dirty="0">
              <a:solidFill>
                <a:schemeClr val="accent5"/>
              </a:solidFill>
            </a:rPr>
            <a:t>Getting</a:t>
          </a:r>
          <a:r>
            <a:rPr lang="en-US" dirty="0">
              <a:solidFill>
                <a:schemeClr val="accent1"/>
              </a:solidFill>
            </a:rPr>
            <a:t> All Members Involved</a:t>
          </a:r>
        </a:p>
      </dgm:t>
    </dgm:pt>
    <dgm:pt modelId="{61C8E8CD-7E0A-42B1-9C80-FF85853CDB24}" type="parTrans" cxnId="{1A6FB81A-1F31-42D9-B00C-2C446D17C243}">
      <dgm:prSet/>
      <dgm:spPr/>
      <dgm:t>
        <a:bodyPr/>
        <a:lstStyle/>
        <a:p>
          <a:endParaRPr lang="en-US">
            <a:solidFill>
              <a:schemeClr val="accent1"/>
            </a:solidFill>
          </a:endParaRPr>
        </a:p>
      </dgm:t>
    </dgm:pt>
    <dgm:pt modelId="{0B19D6B1-2A77-475A-B97E-32E289871ABA}" type="sibTrans" cxnId="{1A6FB81A-1F31-42D9-B00C-2C446D17C243}">
      <dgm:prSet/>
      <dgm:spPr/>
      <dgm:t>
        <a:bodyPr/>
        <a:lstStyle/>
        <a:p>
          <a:endParaRPr lang="en-US">
            <a:solidFill>
              <a:schemeClr val="accent1"/>
            </a:solidFill>
          </a:endParaRPr>
        </a:p>
      </dgm:t>
    </dgm:pt>
    <dgm:pt modelId="{1151ADA1-BCAD-4131-BF53-979E8DEA6954}">
      <dgm:prSet/>
      <dgm:spPr/>
      <dgm:t>
        <a:bodyPr/>
        <a:lstStyle/>
        <a:p>
          <a:r>
            <a:rPr lang="en-US" dirty="0">
              <a:solidFill>
                <a:schemeClr val="accent5">
                  <a:lumMod val="50000"/>
                </a:schemeClr>
              </a:solidFill>
            </a:rPr>
            <a:t>Recognition</a:t>
          </a:r>
        </a:p>
      </dgm:t>
    </dgm:pt>
    <dgm:pt modelId="{F413B960-A790-47F5-A850-4243B513D911}" type="parTrans" cxnId="{C7150B83-E47B-4ED6-B2F8-B1A53FAF24DE}">
      <dgm:prSet/>
      <dgm:spPr/>
      <dgm:t>
        <a:bodyPr/>
        <a:lstStyle/>
        <a:p>
          <a:endParaRPr lang="en-US">
            <a:solidFill>
              <a:schemeClr val="accent1"/>
            </a:solidFill>
          </a:endParaRPr>
        </a:p>
      </dgm:t>
    </dgm:pt>
    <dgm:pt modelId="{C2979C33-1E35-4628-9110-548237F80FD3}" type="sibTrans" cxnId="{C7150B83-E47B-4ED6-B2F8-B1A53FAF24DE}">
      <dgm:prSet/>
      <dgm:spPr/>
      <dgm:t>
        <a:bodyPr/>
        <a:lstStyle/>
        <a:p>
          <a:endParaRPr lang="en-US">
            <a:solidFill>
              <a:schemeClr val="accent1"/>
            </a:solidFill>
          </a:endParaRPr>
        </a:p>
      </dgm:t>
    </dgm:pt>
    <dgm:pt modelId="{4711B1FB-9148-4C45-B837-6326610037EB}">
      <dgm:prSet/>
      <dgm:spPr/>
      <dgm:t>
        <a:bodyPr/>
        <a:lstStyle/>
        <a:p>
          <a:r>
            <a:rPr lang="en-US">
              <a:solidFill>
                <a:schemeClr val="accent1"/>
              </a:solidFill>
            </a:rPr>
            <a:t>Inspire Action</a:t>
          </a:r>
        </a:p>
      </dgm:t>
    </dgm:pt>
    <dgm:pt modelId="{90949EBE-FDD1-485B-A632-FC22F98636AE}" type="parTrans" cxnId="{8D17504A-C49E-4E29-9712-F697E6E2AE64}">
      <dgm:prSet/>
      <dgm:spPr/>
      <dgm:t>
        <a:bodyPr/>
        <a:lstStyle/>
        <a:p>
          <a:endParaRPr lang="en-US">
            <a:solidFill>
              <a:schemeClr val="accent1"/>
            </a:solidFill>
          </a:endParaRPr>
        </a:p>
      </dgm:t>
    </dgm:pt>
    <dgm:pt modelId="{BC87FEE6-9BB0-4124-BD41-DAD4CED819CC}" type="sibTrans" cxnId="{8D17504A-C49E-4E29-9712-F697E6E2AE64}">
      <dgm:prSet/>
      <dgm:spPr/>
      <dgm:t>
        <a:bodyPr/>
        <a:lstStyle/>
        <a:p>
          <a:endParaRPr lang="en-US">
            <a:solidFill>
              <a:schemeClr val="accent1"/>
            </a:solidFill>
          </a:endParaRPr>
        </a:p>
      </dgm:t>
    </dgm:pt>
    <dgm:pt modelId="{DAAD3314-7924-42E4-8BA8-CA01A4AD2D15}">
      <dgm:prSet/>
      <dgm:spPr/>
      <dgm:t>
        <a:bodyPr/>
        <a:lstStyle/>
        <a:p>
          <a:r>
            <a:rPr lang="en-US" dirty="0">
              <a:solidFill>
                <a:schemeClr val="accent5">
                  <a:lumMod val="50000"/>
                </a:schemeClr>
              </a:solidFill>
            </a:rPr>
            <a:t>Personal Connections</a:t>
          </a:r>
        </a:p>
      </dgm:t>
    </dgm:pt>
    <dgm:pt modelId="{133B1706-D134-4AF4-9BEE-8FAB0FB3CF1D}" type="parTrans" cxnId="{0C6EA192-7C0C-4D29-A77D-0F8BF9C525CD}">
      <dgm:prSet/>
      <dgm:spPr/>
      <dgm:t>
        <a:bodyPr/>
        <a:lstStyle/>
        <a:p>
          <a:endParaRPr lang="en-US">
            <a:solidFill>
              <a:schemeClr val="accent1"/>
            </a:solidFill>
          </a:endParaRPr>
        </a:p>
      </dgm:t>
    </dgm:pt>
    <dgm:pt modelId="{BE18DA47-56AB-4460-A13E-5CE14E73BC85}" type="sibTrans" cxnId="{0C6EA192-7C0C-4D29-A77D-0F8BF9C525CD}">
      <dgm:prSet/>
      <dgm:spPr/>
      <dgm:t>
        <a:bodyPr/>
        <a:lstStyle/>
        <a:p>
          <a:endParaRPr lang="en-US">
            <a:solidFill>
              <a:schemeClr val="accent1"/>
            </a:solidFill>
          </a:endParaRPr>
        </a:p>
      </dgm:t>
    </dgm:pt>
    <dgm:pt modelId="{AFEC2AB6-98B8-4A43-B8E3-39039C7F8ACB}">
      <dgm:prSet/>
      <dgm:spPr/>
      <dgm:t>
        <a:bodyPr/>
        <a:lstStyle/>
        <a:p>
          <a:r>
            <a:rPr lang="en-US">
              <a:solidFill>
                <a:schemeClr val="accent1"/>
              </a:solidFill>
            </a:rPr>
            <a:t>Creative</a:t>
          </a:r>
        </a:p>
      </dgm:t>
    </dgm:pt>
    <dgm:pt modelId="{17AD8C80-9890-4047-9ACE-FBD36B79FE25}" type="parTrans" cxnId="{7B925EAD-17E0-4403-98F2-C48DCF1D9AF2}">
      <dgm:prSet/>
      <dgm:spPr/>
      <dgm:t>
        <a:bodyPr/>
        <a:lstStyle/>
        <a:p>
          <a:endParaRPr lang="en-US">
            <a:solidFill>
              <a:schemeClr val="accent1"/>
            </a:solidFill>
          </a:endParaRPr>
        </a:p>
      </dgm:t>
    </dgm:pt>
    <dgm:pt modelId="{DEE35B4F-406E-495C-96CA-0132AFC998C7}" type="sibTrans" cxnId="{7B925EAD-17E0-4403-98F2-C48DCF1D9AF2}">
      <dgm:prSet/>
      <dgm:spPr/>
      <dgm:t>
        <a:bodyPr/>
        <a:lstStyle/>
        <a:p>
          <a:endParaRPr lang="en-US">
            <a:solidFill>
              <a:schemeClr val="accent1"/>
            </a:solidFill>
          </a:endParaRPr>
        </a:p>
      </dgm:t>
    </dgm:pt>
    <dgm:pt modelId="{B6980554-5A92-194A-867D-E9253390D994}" type="pres">
      <dgm:prSet presAssocID="{A39F0673-7DD9-4345-8260-16723C467C7F}" presName="vert0" presStyleCnt="0">
        <dgm:presLayoutVars>
          <dgm:dir/>
          <dgm:animOne val="branch"/>
          <dgm:animLvl val="lvl"/>
        </dgm:presLayoutVars>
      </dgm:prSet>
      <dgm:spPr/>
    </dgm:pt>
    <dgm:pt modelId="{7D498688-E231-1C46-B6F1-3F509ABF9037}" type="pres">
      <dgm:prSet presAssocID="{16D65205-A3C6-46BB-8ACF-5C41A6B1B6B2}" presName="thickLine" presStyleLbl="alignNode1" presStyleIdx="0" presStyleCnt="6"/>
      <dgm:spPr/>
    </dgm:pt>
    <dgm:pt modelId="{9F3B4EF8-041D-CC40-AAE8-7C95087F4FC0}" type="pres">
      <dgm:prSet presAssocID="{16D65205-A3C6-46BB-8ACF-5C41A6B1B6B2}" presName="horz1" presStyleCnt="0"/>
      <dgm:spPr/>
    </dgm:pt>
    <dgm:pt modelId="{EB040F35-CB7F-3849-B739-707A07C02756}" type="pres">
      <dgm:prSet presAssocID="{16D65205-A3C6-46BB-8ACF-5C41A6B1B6B2}" presName="tx1" presStyleLbl="revTx" presStyleIdx="0" presStyleCnt="6"/>
      <dgm:spPr/>
    </dgm:pt>
    <dgm:pt modelId="{F5255D06-F51D-6043-992E-2B90728EA3F9}" type="pres">
      <dgm:prSet presAssocID="{16D65205-A3C6-46BB-8ACF-5C41A6B1B6B2}" presName="vert1" presStyleCnt="0"/>
      <dgm:spPr/>
    </dgm:pt>
    <dgm:pt modelId="{80EC6BBE-5D12-EA47-84E1-52D4139D025F}" type="pres">
      <dgm:prSet presAssocID="{59449FFF-1654-45B8-A108-CFB3E7AC818D}" presName="thickLine" presStyleLbl="alignNode1" presStyleIdx="1" presStyleCnt="6"/>
      <dgm:spPr/>
    </dgm:pt>
    <dgm:pt modelId="{9E7753D8-463C-C941-BCB5-EFDBC30073D4}" type="pres">
      <dgm:prSet presAssocID="{59449FFF-1654-45B8-A108-CFB3E7AC818D}" presName="horz1" presStyleCnt="0"/>
      <dgm:spPr/>
    </dgm:pt>
    <dgm:pt modelId="{471CC019-BCB6-4447-979D-95F8D96F053C}" type="pres">
      <dgm:prSet presAssocID="{59449FFF-1654-45B8-A108-CFB3E7AC818D}" presName="tx1" presStyleLbl="revTx" presStyleIdx="1" presStyleCnt="6"/>
      <dgm:spPr/>
    </dgm:pt>
    <dgm:pt modelId="{A539EFE5-E372-B84D-BDD1-B0A162F40F1D}" type="pres">
      <dgm:prSet presAssocID="{59449FFF-1654-45B8-A108-CFB3E7AC818D}" presName="vert1" presStyleCnt="0"/>
      <dgm:spPr/>
    </dgm:pt>
    <dgm:pt modelId="{FBBD00F7-268F-F94A-A475-E5E46174F0BA}" type="pres">
      <dgm:prSet presAssocID="{1151ADA1-BCAD-4131-BF53-979E8DEA6954}" presName="thickLine" presStyleLbl="alignNode1" presStyleIdx="2" presStyleCnt="6"/>
      <dgm:spPr/>
    </dgm:pt>
    <dgm:pt modelId="{E21D0531-2229-3E4A-A136-78E974DA5F79}" type="pres">
      <dgm:prSet presAssocID="{1151ADA1-BCAD-4131-BF53-979E8DEA6954}" presName="horz1" presStyleCnt="0"/>
      <dgm:spPr/>
    </dgm:pt>
    <dgm:pt modelId="{16A12CA7-E796-8344-8B16-924F6B2F6784}" type="pres">
      <dgm:prSet presAssocID="{1151ADA1-BCAD-4131-BF53-979E8DEA6954}" presName="tx1" presStyleLbl="revTx" presStyleIdx="2" presStyleCnt="6"/>
      <dgm:spPr/>
    </dgm:pt>
    <dgm:pt modelId="{DB8046B0-A0A6-4B42-9712-B24DE57DD010}" type="pres">
      <dgm:prSet presAssocID="{1151ADA1-BCAD-4131-BF53-979E8DEA6954}" presName="vert1" presStyleCnt="0"/>
      <dgm:spPr/>
    </dgm:pt>
    <dgm:pt modelId="{1AF1519E-3DAB-DE4F-BA43-819FEE8750CF}" type="pres">
      <dgm:prSet presAssocID="{4711B1FB-9148-4C45-B837-6326610037EB}" presName="thickLine" presStyleLbl="alignNode1" presStyleIdx="3" presStyleCnt="6"/>
      <dgm:spPr/>
    </dgm:pt>
    <dgm:pt modelId="{44AA0722-771A-A243-B299-37315A139EF5}" type="pres">
      <dgm:prSet presAssocID="{4711B1FB-9148-4C45-B837-6326610037EB}" presName="horz1" presStyleCnt="0"/>
      <dgm:spPr/>
    </dgm:pt>
    <dgm:pt modelId="{61CBEE01-41D4-3B4C-B7B9-33A57E75B4A4}" type="pres">
      <dgm:prSet presAssocID="{4711B1FB-9148-4C45-B837-6326610037EB}" presName="tx1" presStyleLbl="revTx" presStyleIdx="3" presStyleCnt="6"/>
      <dgm:spPr/>
    </dgm:pt>
    <dgm:pt modelId="{6B957279-6E78-7844-BB77-879C177DD443}" type="pres">
      <dgm:prSet presAssocID="{4711B1FB-9148-4C45-B837-6326610037EB}" presName="vert1" presStyleCnt="0"/>
      <dgm:spPr/>
    </dgm:pt>
    <dgm:pt modelId="{FB1CCD48-0D1D-554E-9B9A-A964F3239B71}" type="pres">
      <dgm:prSet presAssocID="{DAAD3314-7924-42E4-8BA8-CA01A4AD2D15}" presName="thickLine" presStyleLbl="alignNode1" presStyleIdx="4" presStyleCnt="6"/>
      <dgm:spPr/>
    </dgm:pt>
    <dgm:pt modelId="{621C17A2-0D96-1948-8549-F35812F859D8}" type="pres">
      <dgm:prSet presAssocID="{DAAD3314-7924-42E4-8BA8-CA01A4AD2D15}" presName="horz1" presStyleCnt="0"/>
      <dgm:spPr/>
    </dgm:pt>
    <dgm:pt modelId="{B4A7B6A2-36E5-5F4C-AEEE-A2A06B0A4641}" type="pres">
      <dgm:prSet presAssocID="{DAAD3314-7924-42E4-8BA8-CA01A4AD2D15}" presName="tx1" presStyleLbl="revTx" presStyleIdx="4" presStyleCnt="6"/>
      <dgm:spPr/>
    </dgm:pt>
    <dgm:pt modelId="{613E62D2-6EF3-1746-B7DB-9F0A98F29B11}" type="pres">
      <dgm:prSet presAssocID="{DAAD3314-7924-42E4-8BA8-CA01A4AD2D15}" presName="vert1" presStyleCnt="0"/>
      <dgm:spPr/>
    </dgm:pt>
    <dgm:pt modelId="{1ACAFC14-AB87-E946-93B3-1F5A62FCF97E}" type="pres">
      <dgm:prSet presAssocID="{AFEC2AB6-98B8-4A43-B8E3-39039C7F8ACB}" presName="thickLine" presStyleLbl="alignNode1" presStyleIdx="5" presStyleCnt="6"/>
      <dgm:spPr/>
    </dgm:pt>
    <dgm:pt modelId="{568915AB-EAC8-3749-BF63-007A2D1B9DCA}" type="pres">
      <dgm:prSet presAssocID="{AFEC2AB6-98B8-4A43-B8E3-39039C7F8ACB}" presName="horz1" presStyleCnt="0"/>
      <dgm:spPr/>
    </dgm:pt>
    <dgm:pt modelId="{45DFAAC2-F358-AC4B-954C-21D3193EF0B4}" type="pres">
      <dgm:prSet presAssocID="{AFEC2AB6-98B8-4A43-B8E3-39039C7F8ACB}" presName="tx1" presStyleLbl="revTx" presStyleIdx="5" presStyleCnt="6"/>
      <dgm:spPr/>
    </dgm:pt>
    <dgm:pt modelId="{F0CBF32A-453D-554E-85CB-2496E355A0AA}" type="pres">
      <dgm:prSet presAssocID="{AFEC2AB6-98B8-4A43-B8E3-39039C7F8ACB}" presName="vert1" presStyleCnt="0"/>
      <dgm:spPr/>
    </dgm:pt>
  </dgm:ptLst>
  <dgm:cxnLst>
    <dgm:cxn modelId="{3E0A3003-8EBD-3749-BA95-0DE0966D8A5A}" type="presOf" srcId="{AFEC2AB6-98B8-4A43-B8E3-39039C7F8ACB}" destId="{45DFAAC2-F358-AC4B-954C-21D3193EF0B4}" srcOrd="0" destOrd="0" presId="urn:microsoft.com/office/officeart/2008/layout/LinedList"/>
    <dgm:cxn modelId="{7739E913-3B89-EA40-9D95-EE081FD65E68}" type="presOf" srcId="{16D65205-A3C6-46BB-8ACF-5C41A6B1B6B2}" destId="{EB040F35-CB7F-3849-B739-707A07C02756}" srcOrd="0" destOrd="0" presId="urn:microsoft.com/office/officeart/2008/layout/LinedList"/>
    <dgm:cxn modelId="{1A6FB81A-1F31-42D9-B00C-2C446D17C243}" srcId="{A39F0673-7DD9-4345-8260-16723C467C7F}" destId="{59449FFF-1654-45B8-A108-CFB3E7AC818D}" srcOrd="1" destOrd="0" parTransId="{61C8E8CD-7E0A-42B1-9C80-FF85853CDB24}" sibTransId="{0B19D6B1-2A77-475A-B97E-32E289871ABA}"/>
    <dgm:cxn modelId="{718C483F-BE1F-8241-8CFF-5CC68B95C963}" type="presOf" srcId="{DAAD3314-7924-42E4-8BA8-CA01A4AD2D15}" destId="{B4A7B6A2-36E5-5F4C-AEEE-A2A06B0A4641}" srcOrd="0" destOrd="0" presId="urn:microsoft.com/office/officeart/2008/layout/LinedList"/>
    <dgm:cxn modelId="{8D17504A-C49E-4E29-9712-F697E6E2AE64}" srcId="{A39F0673-7DD9-4345-8260-16723C467C7F}" destId="{4711B1FB-9148-4C45-B837-6326610037EB}" srcOrd="3" destOrd="0" parTransId="{90949EBE-FDD1-485B-A632-FC22F98636AE}" sibTransId="{BC87FEE6-9BB0-4124-BD41-DAD4CED819CC}"/>
    <dgm:cxn modelId="{52E05973-7FB3-734A-8DD1-0F08E6389C2C}" type="presOf" srcId="{A39F0673-7DD9-4345-8260-16723C467C7F}" destId="{B6980554-5A92-194A-867D-E9253390D994}" srcOrd="0" destOrd="0" presId="urn:microsoft.com/office/officeart/2008/layout/LinedList"/>
    <dgm:cxn modelId="{C7150B83-E47B-4ED6-B2F8-B1A53FAF24DE}" srcId="{A39F0673-7DD9-4345-8260-16723C467C7F}" destId="{1151ADA1-BCAD-4131-BF53-979E8DEA6954}" srcOrd="2" destOrd="0" parTransId="{F413B960-A790-47F5-A850-4243B513D911}" sibTransId="{C2979C33-1E35-4628-9110-548237F80FD3}"/>
    <dgm:cxn modelId="{9443DB85-71E7-C14B-87A3-BE85E1C839E3}" type="presOf" srcId="{4711B1FB-9148-4C45-B837-6326610037EB}" destId="{61CBEE01-41D4-3B4C-B7B9-33A57E75B4A4}" srcOrd="0" destOrd="0" presId="urn:microsoft.com/office/officeart/2008/layout/LinedList"/>
    <dgm:cxn modelId="{0C6EA192-7C0C-4D29-A77D-0F8BF9C525CD}" srcId="{A39F0673-7DD9-4345-8260-16723C467C7F}" destId="{DAAD3314-7924-42E4-8BA8-CA01A4AD2D15}" srcOrd="4" destOrd="0" parTransId="{133B1706-D134-4AF4-9BEE-8FAB0FB3CF1D}" sibTransId="{BE18DA47-56AB-4460-A13E-5CE14E73BC85}"/>
    <dgm:cxn modelId="{3408909A-2884-404F-9B64-AB28BD319771}" type="presOf" srcId="{1151ADA1-BCAD-4131-BF53-979E8DEA6954}" destId="{16A12CA7-E796-8344-8B16-924F6B2F6784}" srcOrd="0" destOrd="0" presId="urn:microsoft.com/office/officeart/2008/layout/LinedList"/>
    <dgm:cxn modelId="{7B925EAD-17E0-4403-98F2-C48DCF1D9AF2}" srcId="{A39F0673-7DD9-4345-8260-16723C467C7F}" destId="{AFEC2AB6-98B8-4A43-B8E3-39039C7F8ACB}" srcOrd="5" destOrd="0" parTransId="{17AD8C80-9890-4047-9ACE-FBD36B79FE25}" sibTransId="{DEE35B4F-406E-495C-96CA-0132AFC998C7}"/>
    <dgm:cxn modelId="{2BB866B8-583C-6248-80EE-002536DE868D}" type="presOf" srcId="{59449FFF-1654-45B8-A108-CFB3E7AC818D}" destId="{471CC019-BCB6-4447-979D-95F8D96F053C}" srcOrd="0" destOrd="0" presId="urn:microsoft.com/office/officeart/2008/layout/LinedList"/>
    <dgm:cxn modelId="{32EB87E6-421A-4A66-B365-BB73841E85A2}" srcId="{A39F0673-7DD9-4345-8260-16723C467C7F}" destId="{16D65205-A3C6-46BB-8ACF-5C41A6B1B6B2}" srcOrd="0" destOrd="0" parTransId="{6EDA5AFB-2348-4393-86BB-DB378217564F}" sibTransId="{C727B5A2-E9CA-4BF6-BA86-015B4190D8EE}"/>
    <dgm:cxn modelId="{87B41C98-C2CC-B34B-9532-FAB9BEA87DDA}" type="presParOf" srcId="{B6980554-5A92-194A-867D-E9253390D994}" destId="{7D498688-E231-1C46-B6F1-3F509ABF9037}" srcOrd="0" destOrd="0" presId="urn:microsoft.com/office/officeart/2008/layout/LinedList"/>
    <dgm:cxn modelId="{DD78C4DD-F5D3-AB4C-A7E3-1DF09AAB5633}" type="presParOf" srcId="{B6980554-5A92-194A-867D-E9253390D994}" destId="{9F3B4EF8-041D-CC40-AAE8-7C95087F4FC0}" srcOrd="1" destOrd="0" presId="urn:microsoft.com/office/officeart/2008/layout/LinedList"/>
    <dgm:cxn modelId="{B738EB07-087F-A843-B6C8-4D3202A35DCF}" type="presParOf" srcId="{9F3B4EF8-041D-CC40-AAE8-7C95087F4FC0}" destId="{EB040F35-CB7F-3849-B739-707A07C02756}" srcOrd="0" destOrd="0" presId="urn:microsoft.com/office/officeart/2008/layout/LinedList"/>
    <dgm:cxn modelId="{A05A7453-EA6B-B145-8F53-D984B4C0CC74}" type="presParOf" srcId="{9F3B4EF8-041D-CC40-AAE8-7C95087F4FC0}" destId="{F5255D06-F51D-6043-992E-2B90728EA3F9}" srcOrd="1" destOrd="0" presId="urn:microsoft.com/office/officeart/2008/layout/LinedList"/>
    <dgm:cxn modelId="{6334F94F-4683-784C-A278-359606C25684}" type="presParOf" srcId="{B6980554-5A92-194A-867D-E9253390D994}" destId="{80EC6BBE-5D12-EA47-84E1-52D4139D025F}" srcOrd="2" destOrd="0" presId="urn:microsoft.com/office/officeart/2008/layout/LinedList"/>
    <dgm:cxn modelId="{0DBF75A0-E85F-AF4B-8AA0-9E849AF657A6}" type="presParOf" srcId="{B6980554-5A92-194A-867D-E9253390D994}" destId="{9E7753D8-463C-C941-BCB5-EFDBC30073D4}" srcOrd="3" destOrd="0" presId="urn:microsoft.com/office/officeart/2008/layout/LinedList"/>
    <dgm:cxn modelId="{0A5BC63F-5D20-5A49-BF0B-465FBC979F50}" type="presParOf" srcId="{9E7753D8-463C-C941-BCB5-EFDBC30073D4}" destId="{471CC019-BCB6-4447-979D-95F8D96F053C}" srcOrd="0" destOrd="0" presId="urn:microsoft.com/office/officeart/2008/layout/LinedList"/>
    <dgm:cxn modelId="{A60F902D-AEAC-304B-A179-C65F88372D32}" type="presParOf" srcId="{9E7753D8-463C-C941-BCB5-EFDBC30073D4}" destId="{A539EFE5-E372-B84D-BDD1-B0A162F40F1D}" srcOrd="1" destOrd="0" presId="urn:microsoft.com/office/officeart/2008/layout/LinedList"/>
    <dgm:cxn modelId="{F4E2924F-1478-CF42-A960-A7205C59E51D}" type="presParOf" srcId="{B6980554-5A92-194A-867D-E9253390D994}" destId="{FBBD00F7-268F-F94A-A475-E5E46174F0BA}" srcOrd="4" destOrd="0" presId="urn:microsoft.com/office/officeart/2008/layout/LinedList"/>
    <dgm:cxn modelId="{961AAF72-06A8-1046-950F-BF21B503DA1A}" type="presParOf" srcId="{B6980554-5A92-194A-867D-E9253390D994}" destId="{E21D0531-2229-3E4A-A136-78E974DA5F79}" srcOrd="5" destOrd="0" presId="urn:microsoft.com/office/officeart/2008/layout/LinedList"/>
    <dgm:cxn modelId="{7987C039-1C88-3045-AFB6-624E44C16CB7}" type="presParOf" srcId="{E21D0531-2229-3E4A-A136-78E974DA5F79}" destId="{16A12CA7-E796-8344-8B16-924F6B2F6784}" srcOrd="0" destOrd="0" presId="urn:microsoft.com/office/officeart/2008/layout/LinedList"/>
    <dgm:cxn modelId="{54115FC1-0643-2A4A-ABDD-916BC0EBE7BB}" type="presParOf" srcId="{E21D0531-2229-3E4A-A136-78E974DA5F79}" destId="{DB8046B0-A0A6-4B42-9712-B24DE57DD010}" srcOrd="1" destOrd="0" presId="urn:microsoft.com/office/officeart/2008/layout/LinedList"/>
    <dgm:cxn modelId="{67E35874-AA15-7B42-96A1-41E6B89CDE14}" type="presParOf" srcId="{B6980554-5A92-194A-867D-E9253390D994}" destId="{1AF1519E-3DAB-DE4F-BA43-819FEE8750CF}" srcOrd="6" destOrd="0" presId="urn:microsoft.com/office/officeart/2008/layout/LinedList"/>
    <dgm:cxn modelId="{CE7242F7-31FD-5344-939C-BB07059172FC}" type="presParOf" srcId="{B6980554-5A92-194A-867D-E9253390D994}" destId="{44AA0722-771A-A243-B299-37315A139EF5}" srcOrd="7" destOrd="0" presId="urn:microsoft.com/office/officeart/2008/layout/LinedList"/>
    <dgm:cxn modelId="{25D063CA-FCE7-8C45-B0FA-47423A65DDB6}" type="presParOf" srcId="{44AA0722-771A-A243-B299-37315A139EF5}" destId="{61CBEE01-41D4-3B4C-B7B9-33A57E75B4A4}" srcOrd="0" destOrd="0" presId="urn:microsoft.com/office/officeart/2008/layout/LinedList"/>
    <dgm:cxn modelId="{407C4FAA-C9A2-9D4D-9520-E0DFA9014AB7}" type="presParOf" srcId="{44AA0722-771A-A243-B299-37315A139EF5}" destId="{6B957279-6E78-7844-BB77-879C177DD443}" srcOrd="1" destOrd="0" presId="urn:microsoft.com/office/officeart/2008/layout/LinedList"/>
    <dgm:cxn modelId="{F75E8E28-34E4-7B47-A732-F6550EC03C4B}" type="presParOf" srcId="{B6980554-5A92-194A-867D-E9253390D994}" destId="{FB1CCD48-0D1D-554E-9B9A-A964F3239B71}" srcOrd="8" destOrd="0" presId="urn:microsoft.com/office/officeart/2008/layout/LinedList"/>
    <dgm:cxn modelId="{71248046-2639-4348-9103-0948A3A1078D}" type="presParOf" srcId="{B6980554-5A92-194A-867D-E9253390D994}" destId="{621C17A2-0D96-1948-8549-F35812F859D8}" srcOrd="9" destOrd="0" presId="urn:microsoft.com/office/officeart/2008/layout/LinedList"/>
    <dgm:cxn modelId="{3965C096-0D1C-3E49-B1D6-D06F40157F39}" type="presParOf" srcId="{621C17A2-0D96-1948-8549-F35812F859D8}" destId="{B4A7B6A2-36E5-5F4C-AEEE-A2A06B0A4641}" srcOrd="0" destOrd="0" presId="urn:microsoft.com/office/officeart/2008/layout/LinedList"/>
    <dgm:cxn modelId="{BA38A317-4F19-764E-9D0A-1893E5ACEEF0}" type="presParOf" srcId="{621C17A2-0D96-1948-8549-F35812F859D8}" destId="{613E62D2-6EF3-1746-B7DB-9F0A98F29B11}" srcOrd="1" destOrd="0" presId="urn:microsoft.com/office/officeart/2008/layout/LinedList"/>
    <dgm:cxn modelId="{4DD855E7-1B21-7145-8966-F98697DE3107}" type="presParOf" srcId="{B6980554-5A92-194A-867D-E9253390D994}" destId="{1ACAFC14-AB87-E946-93B3-1F5A62FCF97E}" srcOrd="10" destOrd="0" presId="urn:microsoft.com/office/officeart/2008/layout/LinedList"/>
    <dgm:cxn modelId="{3F672631-01E3-6C4E-9FF1-FD5DD8115B5D}" type="presParOf" srcId="{B6980554-5A92-194A-867D-E9253390D994}" destId="{568915AB-EAC8-3749-BF63-007A2D1B9DCA}" srcOrd="11" destOrd="0" presId="urn:microsoft.com/office/officeart/2008/layout/LinedList"/>
    <dgm:cxn modelId="{BAC59898-BA87-2247-9815-0C00035E5C47}" type="presParOf" srcId="{568915AB-EAC8-3749-BF63-007A2D1B9DCA}" destId="{45DFAAC2-F358-AC4B-954C-21D3193EF0B4}" srcOrd="0" destOrd="0" presId="urn:microsoft.com/office/officeart/2008/layout/LinedList"/>
    <dgm:cxn modelId="{2080626E-0FE1-F849-88F1-65A1E5BB66E4}" type="presParOf" srcId="{568915AB-EAC8-3749-BF63-007A2D1B9DCA}" destId="{F0CBF32A-453D-554E-85CB-2496E355A0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866DA-F342-4387-B8B3-6605F981A2C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CB26CAE-A106-4A94-80A3-E401B5963FC8}">
      <dgm:prSet phldrT="[Text]"/>
      <dgm:spPr>
        <a:solidFill>
          <a:srgbClr val="0070C0"/>
        </a:solidFill>
      </dgm:spPr>
      <dgm:t>
        <a:bodyPr/>
        <a:lstStyle/>
        <a:p>
          <a:r>
            <a:rPr lang="en-US" dirty="0"/>
            <a:t>Value Alignment Interview</a:t>
          </a:r>
        </a:p>
      </dgm:t>
    </dgm:pt>
    <dgm:pt modelId="{FD6C370E-EAF7-4DD3-812C-3712D9FBB577}" type="parTrans" cxnId="{292A2249-45F8-42BE-BF7D-33ADB469AC53}">
      <dgm:prSet/>
      <dgm:spPr/>
      <dgm:t>
        <a:bodyPr/>
        <a:lstStyle/>
        <a:p>
          <a:endParaRPr lang="en-US"/>
        </a:p>
      </dgm:t>
    </dgm:pt>
    <dgm:pt modelId="{6149FF1A-2F43-4650-ACD7-46CCFCBD371E}" type="sibTrans" cxnId="{292A2249-45F8-42BE-BF7D-33ADB469AC53}">
      <dgm:prSet/>
      <dgm:spPr>
        <a:solidFill>
          <a:srgbClr val="DA1A5A"/>
        </a:solidFill>
      </dgm:spPr>
      <dgm:t>
        <a:bodyPr/>
        <a:lstStyle/>
        <a:p>
          <a:endParaRPr lang="en-US"/>
        </a:p>
      </dgm:t>
    </dgm:pt>
    <dgm:pt modelId="{DB7FE331-02AD-4E46-8197-9A5F1DB2EEAE}">
      <dgm:prSet phldrT="[Text]"/>
      <dgm:spPr>
        <a:solidFill>
          <a:srgbClr val="0070C0"/>
        </a:solidFill>
      </dgm:spPr>
      <dgm:t>
        <a:bodyPr/>
        <a:lstStyle/>
        <a:p>
          <a:r>
            <a:rPr lang="en-US" dirty="0"/>
            <a:t>Induction</a:t>
          </a:r>
        </a:p>
      </dgm:t>
    </dgm:pt>
    <dgm:pt modelId="{5D9F8844-4471-4375-A5E5-957AF58DBF6D}" type="parTrans" cxnId="{B9F7A794-0065-4D99-BF30-7AAD7AC3B6E6}">
      <dgm:prSet/>
      <dgm:spPr/>
      <dgm:t>
        <a:bodyPr/>
        <a:lstStyle/>
        <a:p>
          <a:endParaRPr lang="en-US"/>
        </a:p>
      </dgm:t>
    </dgm:pt>
    <dgm:pt modelId="{3E4013B4-A3E1-4F72-8445-F4EF9CA426A5}" type="sibTrans" cxnId="{B9F7A794-0065-4D99-BF30-7AAD7AC3B6E6}">
      <dgm:prSet/>
      <dgm:spPr>
        <a:solidFill>
          <a:srgbClr val="DA1A5A"/>
        </a:solidFill>
      </dgm:spPr>
      <dgm:t>
        <a:bodyPr/>
        <a:lstStyle/>
        <a:p>
          <a:endParaRPr lang="en-US"/>
        </a:p>
      </dgm:t>
    </dgm:pt>
    <dgm:pt modelId="{E6F3E75D-FBD0-4E10-A95B-745B571A8934}">
      <dgm:prSet phldrT="[Text]"/>
      <dgm:spPr>
        <a:solidFill>
          <a:srgbClr val="009999"/>
        </a:solidFill>
      </dgm:spPr>
      <dgm:t>
        <a:bodyPr/>
        <a:lstStyle/>
        <a:p>
          <a:r>
            <a:rPr lang="en-US" dirty="0"/>
            <a:t>7 Days: Welcome Video and </a:t>
          </a:r>
          <a:r>
            <a:rPr lang="en-US" dirty="0" err="1"/>
            <a:t>ClubRunner</a:t>
          </a:r>
          <a:r>
            <a:rPr lang="en-US" dirty="0"/>
            <a:t> or </a:t>
          </a:r>
          <a:r>
            <a:rPr lang="en-US" dirty="0" err="1"/>
            <a:t>DacDB</a:t>
          </a:r>
          <a:endParaRPr lang="en-US" dirty="0"/>
        </a:p>
      </dgm:t>
    </dgm:pt>
    <dgm:pt modelId="{59FA6A5B-1101-45DE-934D-D852057D12FB}" type="parTrans" cxnId="{60484904-C104-4C3D-AFE5-CB0C7155F56D}">
      <dgm:prSet/>
      <dgm:spPr/>
      <dgm:t>
        <a:bodyPr/>
        <a:lstStyle/>
        <a:p>
          <a:endParaRPr lang="en-US"/>
        </a:p>
      </dgm:t>
    </dgm:pt>
    <dgm:pt modelId="{65B353CA-201B-45F3-9758-1FEB9FE49E75}" type="sibTrans" cxnId="{60484904-C104-4C3D-AFE5-CB0C7155F56D}">
      <dgm:prSet/>
      <dgm:spPr>
        <a:solidFill>
          <a:srgbClr val="DA1A5A"/>
        </a:solidFill>
      </dgm:spPr>
      <dgm:t>
        <a:bodyPr/>
        <a:lstStyle/>
        <a:p>
          <a:endParaRPr lang="en-US"/>
        </a:p>
      </dgm:t>
    </dgm:pt>
    <dgm:pt modelId="{124903F2-B043-4271-AF06-6F55F1E3D68A}">
      <dgm:prSet phldrT="[Text]"/>
      <dgm:spPr>
        <a:solidFill>
          <a:srgbClr val="009999"/>
        </a:solidFill>
      </dgm:spPr>
      <dgm:t>
        <a:bodyPr/>
        <a:lstStyle/>
        <a:p>
          <a:r>
            <a:rPr lang="en-US" dirty="0"/>
            <a:t>2 Weeks: Like Social Media Accounts</a:t>
          </a:r>
        </a:p>
      </dgm:t>
    </dgm:pt>
    <dgm:pt modelId="{BD1D1833-5C31-40B7-BE55-8D607FDF27B0}" type="parTrans" cxnId="{0B8A5AD6-1516-4908-8765-7F777E5BC248}">
      <dgm:prSet/>
      <dgm:spPr/>
      <dgm:t>
        <a:bodyPr/>
        <a:lstStyle/>
        <a:p>
          <a:endParaRPr lang="en-US"/>
        </a:p>
      </dgm:t>
    </dgm:pt>
    <dgm:pt modelId="{703DFD82-8C46-4B30-B33B-A5059451E705}" type="sibTrans" cxnId="{0B8A5AD6-1516-4908-8765-7F777E5BC248}">
      <dgm:prSet/>
      <dgm:spPr>
        <a:solidFill>
          <a:srgbClr val="DA1A5A"/>
        </a:solidFill>
      </dgm:spPr>
      <dgm:t>
        <a:bodyPr/>
        <a:lstStyle/>
        <a:p>
          <a:endParaRPr lang="en-US"/>
        </a:p>
      </dgm:t>
    </dgm:pt>
    <dgm:pt modelId="{31FDEDB8-F657-4CBA-B1F7-DADC2ECC8731}">
      <dgm:prSet phldrT="[Text]"/>
      <dgm:spPr>
        <a:solidFill>
          <a:srgbClr val="009999"/>
        </a:solidFill>
      </dgm:spPr>
      <dgm:t>
        <a:bodyPr/>
        <a:lstStyle/>
        <a:p>
          <a:r>
            <a:rPr lang="en-US" dirty="0"/>
            <a:t>6 Weeks: Email Regarding Open Jobs (link to club’s website)</a:t>
          </a:r>
        </a:p>
      </dgm:t>
    </dgm:pt>
    <dgm:pt modelId="{EB0A4DC5-462D-479A-95CB-0D3D2E025363}" type="parTrans" cxnId="{E944E416-6E28-4E7A-B2B0-EC0A402C795F}">
      <dgm:prSet/>
      <dgm:spPr/>
      <dgm:t>
        <a:bodyPr/>
        <a:lstStyle/>
        <a:p>
          <a:endParaRPr lang="en-US"/>
        </a:p>
      </dgm:t>
    </dgm:pt>
    <dgm:pt modelId="{B1AEA265-BF52-4C58-AC0D-901E08F283E5}" type="sibTrans" cxnId="{E944E416-6E28-4E7A-B2B0-EC0A402C795F}">
      <dgm:prSet/>
      <dgm:spPr>
        <a:solidFill>
          <a:srgbClr val="DA1A5A"/>
        </a:solidFill>
      </dgm:spPr>
      <dgm:t>
        <a:bodyPr/>
        <a:lstStyle/>
        <a:p>
          <a:endParaRPr lang="en-US"/>
        </a:p>
      </dgm:t>
    </dgm:pt>
    <dgm:pt modelId="{9DD30608-7E8C-4D49-94E7-7D36FC420BD5}">
      <dgm:prSet/>
      <dgm:spPr>
        <a:solidFill>
          <a:srgbClr val="0070C0"/>
        </a:solidFill>
      </dgm:spPr>
      <dgm:t>
        <a:bodyPr/>
        <a:lstStyle/>
        <a:p>
          <a:r>
            <a:rPr lang="en-US" dirty="0"/>
            <a:t>4 Weeks: Mentor Check-in </a:t>
          </a:r>
        </a:p>
      </dgm:t>
    </dgm:pt>
    <dgm:pt modelId="{A97FFB1B-DEE7-4155-9970-A8D62D3AB9FA}" type="parTrans" cxnId="{7D29D51B-F860-4426-8DEA-668F83DBCF9E}">
      <dgm:prSet/>
      <dgm:spPr/>
      <dgm:t>
        <a:bodyPr/>
        <a:lstStyle/>
        <a:p>
          <a:endParaRPr lang="en-US"/>
        </a:p>
      </dgm:t>
    </dgm:pt>
    <dgm:pt modelId="{B706590D-0F1F-4B84-8CCB-AACAAD8A2F09}" type="sibTrans" cxnId="{7D29D51B-F860-4426-8DEA-668F83DBCF9E}">
      <dgm:prSet/>
      <dgm:spPr>
        <a:solidFill>
          <a:srgbClr val="DA1A5A"/>
        </a:solidFill>
      </dgm:spPr>
      <dgm:t>
        <a:bodyPr/>
        <a:lstStyle/>
        <a:p>
          <a:endParaRPr lang="en-US"/>
        </a:p>
      </dgm:t>
    </dgm:pt>
    <dgm:pt modelId="{922D359A-8049-47E2-84F3-7D5DFA1D3964}">
      <dgm:prSet phldrT="[Text]"/>
      <dgm:spPr>
        <a:solidFill>
          <a:srgbClr val="0070C0"/>
        </a:solidFill>
      </dgm:spPr>
      <dgm:t>
        <a:bodyPr/>
        <a:lstStyle/>
        <a:p>
          <a:r>
            <a:rPr lang="en-US" dirty="0"/>
            <a:t>3 Months: Mentor Check-in</a:t>
          </a:r>
        </a:p>
      </dgm:t>
    </dgm:pt>
    <dgm:pt modelId="{F3489561-DFC9-4280-BDF1-E60F7C2C6860}" type="parTrans" cxnId="{2720C80E-F71E-4971-BF8C-3D9A24DBB01E}">
      <dgm:prSet/>
      <dgm:spPr/>
      <dgm:t>
        <a:bodyPr/>
        <a:lstStyle/>
        <a:p>
          <a:endParaRPr lang="en-US"/>
        </a:p>
      </dgm:t>
    </dgm:pt>
    <dgm:pt modelId="{A20FCB53-E730-402E-8CAD-713F77794A04}" type="sibTrans" cxnId="{2720C80E-F71E-4971-BF8C-3D9A24DBB01E}">
      <dgm:prSet/>
      <dgm:spPr>
        <a:solidFill>
          <a:srgbClr val="DA1A5A"/>
        </a:solidFill>
      </dgm:spPr>
      <dgm:t>
        <a:bodyPr/>
        <a:lstStyle/>
        <a:p>
          <a:endParaRPr lang="en-US"/>
        </a:p>
      </dgm:t>
    </dgm:pt>
    <dgm:pt modelId="{026FC64D-D278-45BA-8375-49096B0B61C2}">
      <dgm:prSet phldrT="[Text]"/>
      <dgm:spPr>
        <a:solidFill>
          <a:srgbClr val="009999"/>
        </a:solidFill>
      </dgm:spPr>
      <dgm:t>
        <a:bodyPr/>
        <a:lstStyle/>
        <a:p>
          <a:r>
            <a:rPr lang="en-US" dirty="0"/>
            <a:t>4 Months: Email Learning Course Suggestions </a:t>
          </a:r>
        </a:p>
      </dgm:t>
    </dgm:pt>
    <dgm:pt modelId="{7540C51C-150F-45DB-8E32-50C808C8C1EC}" type="parTrans" cxnId="{400D38B3-5FD0-4812-99DB-B1A48FBB2DFA}">
      <dgm:prSet/>
      <dgm:spPr/>
      <dgm:t>
        <a:bodyPr/>
        <a:lstStyle/>
        <a:p>
          <a:endParaRPr lang="en-US"/>
        </a:p>
      </dgm:t>
    </dgm:pt>
    <dgm:pt modelId="{F203E777-26F9-466A-8ED1-648295E977B2}" type="sibTrans" cxnId="{400D38B3-5FD0-4812-99DB-B1A48FBB2DFA}">
      <dgm:prSet/>
      <dgm:spPr>
        <a:solidFill>
          <a:srgbClr val="DA1A5A"/>
        </a:solidFill>
      </dgm:spPr>
      <dgm:t>
        <a:bodyPr/>
        <a:lstStyle/>
        <a:p>
          <a:endParaRPr lang="en-US"/>
        </a:p>
      </dgm:t>
    </dgm:pt>
    <dgm:pt modelId="{616050C6-1F5C-4747-89FA-48BD6D3DE4BC}">
      <dgm:prSet phldrT="[Text]"/>
      <dgm:spPr>
        <a:solidFill>
          <a:srgbClr val="0070C0"/>
        </a:solidFill>
      </dgm:spPr>
      <dgm:t>
        <a:bodyPr/>
        <a:lstStyle/>
        <a:p>
          <a:r>
            <a:rPr lang="en-US" dirty="0"/>
            <a:t>6 Months: New Member Dinner</a:t>
          </a:r>
        </a:p>
      </dgm:t>
    </dgm:pt>
    <dgm:pt modelId="{644782B0-C0C2-4A99-BF4C-F60AE8EBCA41}" type="parTrans" cxnId="{4DCDB91E-F029-4EA8-95B0-E96BC6E32643}">
      <dgm:prSet/>
      <dgm:spPr/>
      <dgm:t>
        <a:bodyPr/>
        <a:lstStyle/>
        <a:p>
          <a:endParaRPr lang="en-US"/>
        </a:p>
      </dgm:t>
    </dgm:pt>
    <dgm:pt modelId="{2C090A19-9754-4067-9832-3DE9ADE50C65}" type="sibTrans" cxnId="{4DCDB91E-F029-4EA8-95B0-E96BC6E32643}">
      <dgm:prSet/>
      <dgm:spPr>
        <a:solidFill>
          <a:srgbClr val="DA1A5A"/>
        </a:solidFill>
      </dgm:spPr>
      <dgm:t>
        <a:bodyPr/>
        <a:lstStyle/>
        <a:p>
          <a:endParaRPr lang="en-US"/>
        </a:p>
      </dgm:t>
    </dgm:pt>
    <dgm:pt modelId="{97BC5404-FEE6-4F99-9F6F-E8FE88A6ADC5}">
      <dgm:prSet phldrT="[Text]"/>
      <dgm:spPr>
        <a:solidFill>
          <a:srgbClr val="0070C0"/>
        </a:solidFill>
      </dgm:spPr>
      <dgm:t>
        <a:bodyPr/>
        <a:lstStyle/>
        <a:p>
          <a:r>
            <a:rPr lang="en-US" dirty="0"/>
            <a:t>8 Months: Mentor Check-in</a:t>
          </a:r>
        </a:p>
      </dgm:t>
    </dgm:pt>
    <dgm:pt modelId="{9E7FBC97-E680-4F49-9619-B16DD2C66ABA}" type="parTrans" cxnId="{8C215E74-5FD5-46E9-A8DE-3B4D5DF5FCA0}">
      <dgm:prSet/>
      <dgm:spPr/>
      <dgm:t>
        <a:bodyPr/>
        <a:lstStyle/>
        <a:p>
          <a:endParaRPr lang="en-US"/>
        </a:p>
      </dgm:t>
    </dgm:pt>
    <dgm:pt modelId="{E3E78917-3479-4F8B-B856-83AA523300FC}" type="sibTrans" cxnId="{8C215E74-5FD5-46E9-A8DE-3B4D5DF5FCA0}">
      <dgm:prSet/>
      <dgm:spPr>
        <a:solidFill>
          <a:srgbClr val="DA1A5A"/>
        </a:solidFill>
      </dgm:spPr>
      <dgm:t>
        <a:bodyPr/>
        <a:lstStyle/>
        <a:p>
          <a:endParaRPr lang="en-US"/>
        </a:p>
      </dgm:t>
    </dgm:pt>
    <dgm:pt modelId="{1EF9C124-5A5D-4B11-B239-11988A726E3A}">
      <dgm:prSet/>
      <dgm:spPr>
        <a:solidFill>
          <a:srgbClr val="009999"/>
        </a:solidFill>
      </dgm:spPr>
      <dgm:t>
        <a:bodyPr/>
        <a:lstStyle/>
        <a:p>
          <a:r>
            <a:rPr lang="en-US" dirty="0"/>
            <a:t>3 Weeks: Take Rotary Basics Course &amp; My Rotary Account</a:t>
          </a:r>
        </a:p>
      </dgm:t>
    </dgm:pt>
    <dgm:pt modelId="{1D17C10E-F15B-45A8-8CDE-C25C7590DC19}" type="parTrans" cxnId="{DABB2301-E052-43EB-B8E0-78B967EE1866}">
      <dgm:prSet/>
      <dgm:spPr/>
      <dgm:t>
        <a:bodyPr/>
        <a:lstStyle/>
        <a:p>
          <a:endParaRPr lang="en-US"/>
        </a:p>
      </dgm:t>
    </dgm:pt>
    <dgm:pt modelId="{E0FB936F-BCF8-4995-8D10-F7F59233D7D5}" type="sibTrans" cxnId="{DABB2301-E052-43EB-B8E0-78B967EE1866}">
      <dgm:prSet/>
      <dgm:spPr>
        <a:solidFill>
          <a:srgbClr val="DA1A5A"/>
        </a:solidFill>
      </dgm:spPr>
      <dgm:t>
        <a:bodyPr/>
        <a:lstStyle/>
        <a:p>
          <a:endParaRPr lang="en-US"/>
        </a:p>
      </dgm:t>
    </dgm:pt>
    <dgm:pt modelId="{386DFCCF-5912-4288-9AF7-BB880FBE0080}">
      <dgm:prSet phldrT="[Text]"/>
      <dgm:spPr>
        <a:solidFill>
          <a:srgbClr val="0070C0"/>
        </a:solidFill>
      </dgm:spPr>
      <dgm:t>
        <a:bodyPr/>
        <a:lstStyle/>
        <a:p>
          <a:r>
            <a:rPr lang="en-US" dirty="0"/>
            <a:t>12 Months: Anniversary Celebration</a:t>
          </a:r>
        </a:p>
      </dgm:t>
    </dgm:pt>
    <dgm:pt modelId="{BCE68DB1-DE2D-4080-BEBE-EE158216796A}" type="parTrans" cxnId="{14A4ED07-16AB-4EA2-ADD7-FA9329B6C2AD}">
      <dgm:prSet/>
      <dgm:spPr/>
      <dgm:t>
        <a:bodyPr/>
        <a:lstStyle/>
        <a:p>
          <a:endParaRPr lang="en-US"/>
        </a:p>
      </dgm:t>
    </dgm:pt>
    <dgm:pt modelId="{92F48758-C19C-46C3-BC97-DC4EE6776E9F}" type="sibTrans" cxnId="{14A4ED07-16AB-4EA2-ADD7-FA9329B6C2AD}">
      <dgm:prSet/>
      <dgm:spPr/>
      <dgm:t>
        <a:bodyPr/>
        <a:lstStyle/>
        <a:p>
          <a:endParaRPr lang="en-US"/>
        </a:p>
      </dgm:t>
    </dgm:pt>
    <dgm:pt modelId="{A13B245A-34D4-4C64-90BC-5ADB85435ED4}" type="pres">
      <dgm:prSet presAssocID="{D1F866DA-F342-4387-B8B3-6605F981A2C2}" presName="diagram" presStyleCnt="0">
        <dgm:presLayoutVars>
          <dgm:dir/>
          <dgm:resizeHandles val="exact"/>
        </dgm:presLayoutVars>
      </dgm:prSet>
      <dgm:spPr/>
    </dgm:pt>
    <dgm:pt modelId="{09C435EC-879A-4596-B2F7-50098087F34B}" type="pres">
      <dgm:prSet presAssocID="{2CB26CAE-A106-4A94-80A3-E401B5963FC8}" presName="node" presStyleLbl="node1" presStyleIdx="0" presStyleCnt="12">
        <dgm:presLayoutVars>
          <dgm:bulletEnabled val="1"/>
        </dgm:presLayoutVars>
      </dgm:prSet>
      <dgm:spPr/>
    </dgm:pt>
    <dgm:pt modelId="{26E59264-F9D3-4B2E-BB69-408032257FC9}" type="pres">
      <dgm:prSet presAssocID="{6149FF1A-2F43-4650-ACD7-46CCFCBD371E}" presName="sibTrans" presStyleLbl="sibTrans2D1" presStyleIdx="0" presStyleCnt="11"/>
      <dgm:spPr/>
    </dgm:pt>
    <dgm:pt modelId="{A90FC98E-BFE9-40A5-B736-89DF0EFE820A}" type="pres">
      <dgm:prSet presAssocID="{6149FF1A-2F43-4650-ACD7-46CCFCBD371E}" presName="connectorText" presStyleLbl="sibTrans2D1" presStyleIdx="0" presStyleCnt="11"/>
      <dgm:spPr/>
    </dgm:pt>
    <dgm:pt modelId="{46C431EA-7ACC-4580-99DB-1323B5DD0657}" type="pres">
      <dgm:prSet presAssocID="{DB7FE331-02AD-4E46-8197-9A5F1DB2EEAE}" presName="node" presStyleLbl="node1" presStyleIdx="1" presStyleCnt="12">
        <dgm:presLayoutVars>
          <dgm:bulletEnabled val="1"/>
        </dgm:presLayoutVars>
      </dgm:prSet>
      <dgm:spPr/>
    </dgm:pt>
    <dgm:pt modelId="{D41118CB-9D5A-4B8B-B060-C30B8CC46620}" type="pres">
      <dgm:prSet presAssocID="{3E4013B4-A3E1-4F72-8445-F4EF9CA426A5}" presName="sibTrans" presStyleLbl="sibTrans2D1" presStyleIdx="1" presStyleCnt="11"/>
      <dgm:spPr/>
    </dgm:pt>
    <dgm:pt modelId="{806987A2-0E4E-4922-8E64-97EEF9CB8DD8}" type="pres">
      <dgm:prSet presAssocID="{3E4013B4-A3E1-4F72-8445-F4EF9CA426A5}" presName="connectorText" presStyleLbl="sibTrans2D1" presStyleIdx="1" presStyleCnt="11"/>
      <dgm:spPr/>
    </dgm:pt>
    <dgm:pt modelId="{3B150F16-AB85-4F72-A00C-ACAB16D42B87}" type="pres">
      <dgm:prSet presAssocID="{E6F3E75D-FBD0-4E10-A95B-745B571A8934}" presName="node" presStyleLbl="node1" presStyleIdx="2" presStyleCnt="12">
        <dgm:presLayoutVars>
          <dgm:bulletEnabled val="1"/>
        </dgm:presLayoutVars>
      </dgm:prSet>
      <dgm:spPr/>
    </dgm:pt>
    <dgm:pt modelId="{463FE525-C317-4746-866D-46F7AB139464}" type="pres">
      <dgm:prSet presAssocID="{65B353CA-201B-45F3-9758-1FEB9FE49E75}" presName="sibTrans" presStyleLbl="sibTrans2D1" presStyleIdx="2" presStyleCnt="11"/>
      <dgm:spPr/>
    </dgm:pt>
    <dgm:pt modelId="{1779537C-69CD-4225-9F00-ED81AC2ACC94}" type="pres">
      <dgm:prSet presAssocID="{65B353CA-201B-45F3-9758-1FEB9FE49E75}" presName="connectorText" presStyleLbl="sibTrans2D1" presStyleIdx="2" presStyleCnt="11"/>
      <dgm:spPr/>
    </dgm:pt>
    <dgm:pt modelId="{C90CDDB9-904E-4990-A4D5-A4AEF88FEFC3}" type="pres">
      <dgm:prSet presAssocID="{124903F2-B043-4271-AF06-6F55F1E3D68A}" presName="node" presStyleLbl="node1" presStyleIdx="3" presStyleCnt="12">
        <dgm:presLayoutVars>
          <dgm:bulletEnabled val="1"/>
        </dgm:presLayoutVars>
      </dgm:prSet>
      <dgm:spPr/>
    </dgm:pt>
    <dgm:pt modelId="{78AA7B53-9D66-41E8-A720-F753FE567CAC}" type="pres">
      <dgm:prSet presAssocID="{703DFD82-8C46-4B30-B33B-A5059451E705}" presName="sibTrans" presStyleLbl="sibTrans2D1" presStyleIdx="3" presStyleCnt="11"/>
      <dgm:spPr/>
    </dgm:pt>
    <dgm:pt modelId="{4ACB6109-7D91-4FEE-A52C-5693DEC2828E}" type="pres">
      <dgm:prSet presAssocID="{703DFD82-8C46-4B30-B33B-A5059451E705}" presName="connectorText" presStyleLbl="sibTrans2D1" presStyleIdx="3" presStyleCnt="11"/>
      <dgm:spPr/>
    </dgm:pt>
    <dgm:pt modelId="{FCD800A9-0092-4E01-8BF9-A7A36D6431CC}" type="pres">
      <dgm:prSet presAssocID="{1EF9C124-5A5D-4B11-B239-11988A726E3A}" presName="node" presStyleLbl="node1" presStyleIdx="4" presStyleCnt="12">
        <dgm:presLayoutVars>
          <dgm:bulletEnabled val="1"/>
        </dgm:presLayoutVars>
      </dgm:prSet>
      <dgm:spPr/>
    </dgm:pt>
    <dgm:pt modelId="{8CA74B62-B82C-45A8-974A-506AB4C968FD}" type="pres">
      <dgm:prSet presAssocID="{E0FB936F-BCF8-4995-8D10-F7F59233D7D5}" presName="sibTrans" presStyleLbl="sibTrans2D1" presStyleIdx="4" presStyleCnt="11"/>
      <dgm:spPr/>
    </dgm:pt>
    <dgm:pt modelId="{031DC0A6-079F-406A-A140-B47377BE6E1C}" type="pres">
      <dgm:prSet presAssocID="{E0FB936F-BCF8-4995-8D10-F7F59233D7D5}" presName="connectorText" presStyleLbl="sibTrans2D1" presStyleIdx="4" presStyleCnt="11"/>
      <dgm:spPr/>
    </dgm:pt>
    <dgm:pt modelId="{7C81B8CE-1C2B-470B-9A5C-FEDCD962973B}" type="pres">
      <dgm:prSet presAssocID="{9DD30608-7E8C-4D49-94E7-7D36FC420BD5}" presName="node" presStyleLbl="node1" presStyleIdx="5" presStyleCnt="12">
        <dgm:presLayoutVars>
          <dgm:bulletEnabled val="1"/>
        </dgm:presLayoutVars>
      </dgm:prSet>
      <dgm:spPr/>
    </dgm:pt>
    <dgm:pt modelId="{CE4E4674-7BD4-4A66-BA67-DDE652C4FAAB}" type="pres">
      <dgm:prSet presAssocID="{B706590D-0F1F-4B84-8CCB-AACAAD8A2F09}" presName="sibTrans" presStyleLbl="sibTrans2D1" presStyleIdx="5" presStyleCnt="11"/>
      <dgm:spPr/>
    </dgm:pt>
    <dgm:pt modelId="{FC90EF27-9F6F-4DBB-989C-CF2A35B6A06F}" type="pres">
      <dgm:prSet presAssocID="{B706590D-0F1F-4B84-8CCB-AACAAD8A2F09}" presName="connectorText" presStyleLbl="sibTrans2D1" presStyleIdx="5" presStyleCnt="11"/>
      <dgm:spPr/>
    </dgm:pt>
    <dgm:pt modelId="{154C7857-024A-415C-AC2F-576AD246F3C6}" type="pres">
      <dgm:prSet presAssocID="{31FDEDB8-F657-4CBA-B1F7-DADC2ECC8731}" presName="node" presStyleLbl="node1" presStyleIdx="6" presStyleCnt="12">
        <dgm:presLayoutVars>
          <dgm:bulletEnabled val="1"/>
        </dgm:presLayoutVars>
      </dgm:prSet>
      <dgm:spPr/>
    </dgm:pt>
    <dgm:pt modelId="{180E9EEA-63EC-4D95-A5D9-673D5A9C4AEC}" type="pres">
      <dgm:prSet presAssocID="{B1AEA265-BF52-4C58-AC0D-901E08F283E5}" presName="sibTrans" presStyleLbl="sibTrans2D1" presStyleIdx="6" presStyleCnt="11"/>
      <dgm:spPr/>
    </dgm:pt>
    <dgm:pt modelId="{C3E018EC-C855-424A-8685-A9C4D45392D4}" type="pres">
      <dgm:prSet presAssocID="{B1AEA265-BF52-4C58-AC0D-901E08F283E5}" presName="connectorText" presStyleLbl="sibTrans2D1" presStyleIdx="6" presStyleCnt="11"/>
      <dgm:spPr/>
    </dgm:pt>
    <dgm:pt modelId="{880C7811-DF8C-4610-98C1-B47F6D4BF715}" type="pres">
      <dgm:prSet presAssocID="{922D359A-8049-47E2-84F3-7D5DFA1D3964}" presName="node" presStyleLbl="node1" presStyleIdx="7" presStyleCnt="12">
        <dgm:presLayoutVars>
          <dgm:bulletEnabled val="1"/>
        </dgm:presLayoutVars>
      </dgm:prSet>
      <dgm:spPr/>
    </dgm:pt>
    <dgm:pt modelId="{717DEC48-B9D9-40DB-9A28-6A89C5494E94}" type="pres">
      <dgm:prSet presAssocID="{A20FCB53-E730-402E-8CAD-713F77794A04}" presName="sibTrans" presStyleLbl="sibTrans2D1" presStyleIdx="7" presStyleCnt="11"/>
      <dgm:spPr/>
    </dgm:pt>
    <dgm:pt modelId="{504654A2-0728-442C-9523-4633CB9FD3F7}" type="pres">
      <dgm:prSet presAssocID="{A20FCB53-E730-402E-8CAD-713F77794A04}" presName="connectorText" presStyleLbl="sibTrans2D1" presStyleIdx="7" presStyleCnt="11"/>
      <dgm:spPr/>
    </dgm:pt>
    <dgm:pt modelId="{D772694B-5441-4602-A6C2-10BC88B74CE2}" type="pres">
      <dgm:prSet presAssocID="{026FC64D-D278-45BA-8375-49096B0B61C2}" presName="node" presStyleLbl="node1" presStyleIdx="8" presStyleCnt="12">
        <dgm:presLayoutVars>
          <dgm:bulletEnabled val="1"/>
        </dgm:presLayoutVars>
      </dgm:prSet>
      <dgm:spPr/>
    </dgm:pt>
    <dgm:pt modelId="{31731677-F2CD-42B1-8787-81C906269B70}" type="pres">
      <dgm:prSet presAssocID="{F203E777-26F9-466A-8ED1-648295E977B2}" presName="sibTrans" presStyleLbl="sibTrans2D1" presStyleIdx="8" presStyleCnt="11"/>
      <dgm:spPr/>
    </dgm:pt>
    <dgm:pt modelId="{690A3A8D-7E5A-4985-8836-750A0C1B24F1}" type="pres">
      <dgm:prSet presAssocID="{F203E777-26F9-466A-8ED1-648295E977B2}" presName="connectorText" presStyleLbl="sibTrans2D1" presStyleIdx="8" presStyleCnt="11"/>
      <dgm:spPr/>
    </dgm:pt>
    <dgm:pt modelId="{B06C31AB-6547-4A15-BF93-47DBFE773B3F}" type="pres">
      <dgm:prSet presAssocID="{616050C6-1F5C-4747-89FA-48BD6D3DE4BC}" presName="node" presStyleLbl="node1" presStyleIdx="9" presStyleCnt="12">
        <dgm:presLayoutVars>
          <dgm:bulletEnabled val="1"/>
        </dgm:presLayoutVars>
      </dgm:prSet>
      <dgm:spPr/>
    </dgm:pt>
    <dgm:pt modelId="{7560E251-8BE3-4F5F-ABED-3AD99D6F0673}" type="pres">
      <dgm:prSet presAssocID="{2C090A19-9754-4067-9832-3DE9ADE50C65}" presName="sibTrans" presStyleLbl="sibTrans2D1" presStyleIdx="9" presStyleCnt="11"/>
      <dgm:spPr/>
    </dgm:pt>
    <dgm:pt modelId="{9D448182-12FC-4360-87C4-43A26257010B}" type="pres">
      <dgm:prSet presAssocID="{2C090A19-9754-4067-9832-3DE9ADE50C65}" presName="connectorText" presStyleLbl="sibTrans2D1" presStyleIdx="9" presStyleCnt="11"/>
      <dgm:spPr/>
    </dgm:pt>
    <dgm:pt modelId="{90D78E20-51E9-420E-ACD7-93199A574B6E}" type="pres">
      <dgm:prSet presAssocID="{97BC5404-FEE6-4F99-9F6F-E8FE88A6ADC5}" presName="node" presStyleLbl="node1" presStyleIdx="10" presStyleCnt="12">
        <dgm:presLayoutVars>
          <dgm:bulletEnabled val="1"/>
        </dgm:presLayoutVars>
      </dgm:prSet>
      <dgm:spPr/>
    </dgm:pt>
    <dgm:pt modelId="{C748BDDC-706F-47D6-9DEC-4F7A851A6533}" type="pres">
      <dgm:prSet presAssocID="{E3E78917-3479-4F8B-B856-83AA523300FC}" presName="sibTrans" presStyleLbl="sibTrans2D1" presStyleIdx="10" presStyleCnt="11"/>
      <dgm:spPr/>
    </dgm:pt>
    <dgm:pt modelId="{53196FC4-8711-4CCA-9C3D-3C6AAFAF03F5}" type="pres">
      <dgm:prSet presAssocID="{E3E78917-3479-4F8B-B856-83AA523300FC}" presName="connectorText" presStyleLbl="sibTrans2D1" presStyleIdx="10" presStyleCnt="11"/>
      <dgm:spPr/>
    </dgm:pt>
    <dgm:pt modelId="{2E80E4AF-D246-4F58-92F8-526B82BEB15D}" type="pres">
      <dgm:prSet presAssocID="{386DFCCF-5912-4288-9AF7-BB880FBE0080}" presName="node" presStyleLbl="node1" presStyleIdx="11" presStyleCnt="12">
        <dgm:presLayoutVars>
          <dgm:bulletEnabled val="1"/>
        </dgm:presLayoutVars>
      </dgm:prSet>
      <dgm:spPr/>
    </dgm:pt>
  </dgm:ptLst>
  <dgm:cxnLst>
    <dgm:cxn modelId="{DABB2301-E052-43EB-B8E0-78B967EE1866}" srcId="{D1F866DA-F342-4387-B8B3-6605F981A2C2}" destId="{1EF9C124-5A5D-4B11-B239-11988A726E3A}" srcOrd="4" destOrd="0" parTransId="{1D17C10E-F15B-45A8-8CDE-C25C7590DC19}" sibTransId="{E0FB936F-BCF8-4995-8D10-F7F59233D7D5}"/>
    <dgm:cxn modelId="{60484904-C104-4C3D-AFE5-CB0C7155F56D}" srcId="{D1F866DA-F342-4387-B8B3-6605F981A2C2}" destId="{E6F3E75D-FBD0-4E10-A95B-745B571A8934}" srcOrd="2" destOrd="0" parTransId="{59FA6A5B-1101-45DE-934D-D852057D12FB}" sibTransId="{65B353CA-201B-45F3-9758-1FEB9FE49E75}"/>
    <dgm:cxn modelId="{14A4ED07-16AB-4EA2-ADD7-FA9329B6C2AD}" srcId="{D1F866DA-F342-4387-B8B3-6605F981A2C2}" destId="{386DFCCF-5912-4288-9AF7-BB880FBE0080}" srcOrd="11" destOrd="0" parTransId="{BCE68DB1-DE2D-4080-BEBE-EE158216796A}" sibTransId="{92F48758-C19C-46C3-BC97-DC4EE6776E9F}"/>
    <dgm:cxn modelId="{2720C80E-F71E-4971-BF8C-3D9A24DBB01E}" srcId="{D1F866DA-F342-4387-B8B3-6605F981A2C2}" destId="{922D359A-8049-47E2-84F3-7D5DFA1D3964}" srcOrd="7" destOrd="0" parTransId="{F3489561-DFC9-4280-BDF1-E60F7C2C6860}" sibTransId="{A20FCB53-E730-402E-8CAD-713F77794A04}"/>
    <dgm:cxn modelId="{696D8712-BC99-4632-9F1E-93DA9C0A6B1A}" type="presOf" srcId="{E0FB936F-BCF8-4995-8D10-F7F59233D7D5}" destId="{031DC0A6-079F-406A-A140-B47377BE6E1C}" srcOrd="1" destOrd="0" presId="urn:microsoft.com/office/officeart/2005/8/layout/process5"/>
    <dgm:cxn modelId="{549B3116-319A-490F-A469-7EFCACDDC9C9}" type="presOf" srcId="{F203E777-26F9-466A-8ED1-648295E977B2}" destId="{690A3A8D-7E5A-4985-8836-750A0C1B24F1}" srcOrd="1" destOrd="0" presId="urn:microsoft.com/office/officeart/2005/8/layout/process5"/>
    <dgm:cxn modelId="{E944E416-6E28-4E7A-B2B0-EC0A402C795F}" srcId="{D1F866DA-F342-4387-B8B3-6605F981A2C2}" destId="{31FDEDB8-F657-4CBA-B1F7-DADC2ECC8731}" srcOrd="6" destOrd="0" parTransId="{EB0A4DC5-462D-479A-95CB-0D3D2E025363}" sibTransId="{B1AEA265-BF52-4C58-AC0D-901E08F283E5}"/>
    <dgm:cxn modelId="{7D29D51B-F860-4426-8DEA-668F83DBCF9E}" srcId="{D1F866DA-F342-4387-B8B3-6605F981A2C2}" destId="{9DD30608-7E8C-4D49-94E7-7D36FC420BD5}" srcOrd="5" destOrd="0" parTransId="{A97FFB1B-DEE7-4155-9970-A8D62D3AB9FA}" sibTransId="{B706590D-0F1F-4B84-8CCB-AACAAD8A2F09}"/>
    <dgm:cxn modelId="{4DCDB91E-F029-4EA8-95B0-E96BC6E32643}" srcId="{D1F866DA-F342-4387-B8B3-6605F981A2C2}" destId="{616050C6-1F5C-4747-89FA-48BD6D3DE4BC}" srcOrd="9" destOrd="0" parTransId="{644782B0-C0C2-4A99-BF4C-F60AE8EBCA41}" sibTransId="{2C090A19-9754-4067-9832-3DE9ADE50C65}"/>
    <dgm:cxn modelId="{1926BF21-0E12-4DCB-9F15-812B09249E2B}" type="presOf" srcId="{922D359A-8049-47E2-84F3-7D5DFA1D3964}" destId="{880C7811-DF8C-4610-98C1-B47F6D4BF715}" srcOrd="0" destOrd="0" presId="urn:microsoft.com/office/officeart/2005/8/layout/process5"/>
    <dgm:cxn modelId="{A1845E2E-8BF6-4A7E-9A09-7C90ACF302BD}" type="presOf" srcId="{E0FB936F-BCF8-4995-8D10-F7F59233D7D5}" destId="{8CA74B62-B82C-45A8-974A-506AB4C968FD}" srcOrd="0" destOrd="0" presId="urn:microsoft.com/office/officeart/2005/8/layout/process5"/>
    <dgm:cxn modelId="{9C912948-821C-442E-B4C0-262490F91672}" type="presOf" srcId="{2C090A19-9754-4067-9832-3DE9ADE50C65}" destId="{9D448182-12FC-4360-87C4-43A26257010B}" srcOrd="1" destOrd="0" presId="urn:microsoft.com/office/officeart/2005/8/layout/process5"/>
    <dgm:cxn modelId="{64F6BB48-301E-412C-96F3-F2260CFE14CC}" type="presOf" srcId="{65B353CA-201B-45F3-9758-1FEB9FE49E75}" destId="{463FE525-C317-4746-866D-46F7AB139464}" srcOrd="0" destOrd="0" presId="urn:microsoft.com/office/officeart/2005/8/layout/process5"/>
    <dgm:cxn modelId="{292A2249-45F8-42BE-BF7D-33ADB469AC53}" srcId="{D1F866DA-F342-4387-B8B3-6605F981A2C2}" destId="{2CB26CAE-A106-4A94-80A3-E401B5963FC8}" srcOrd="0" destOrd="0" parTransId="{FD6C370E-EAF7-4DD3-812C-3712D9FBB577}" sibTransId="{6149FF1A-2F43-4650-ACD7-46CCFCBD371E}"/>
    <dgm:cxn modelId="{52057251-B384-44BD-BB38-B061EA0B4DB9}" type="presOf" srcId="{E3E78917-3479-4F8B-B856-83AA523300FC}" destId="{C748BDDC-706F-47D6-9DEC-4F7A851A6533}" srcOrd="0" destOrd="0" presId="urn:microsoft.com/office/officeart/2005/8/layout/process5"/>
    <dgm:cxn modelId="{8C441D55-DE10-4A63-895F-80CDBF9441F4}" type="presOf" srcId="{9DD30608-7E8C-4D49-94E7-7D36FC420BD5}" destId="{7C81B8CE-1C2B-470B-9A5C-FEDCD962973B}" srcOrd="0" destOrd="0" presId="urn:microsoft.com/office/officeart/2005/8/layout/process5"/>
    <dgm:cxn modelId="{8D288C57-53B0-40C6-9D76-FADC8B3EE3DE}" type="presOf" srcId="{E3E78917-3479-4F8B-B856-83AA523300FC}" destId="{53196FC4-8711-4CCA-9C3D-3C6AAFAF03F5}" srcOrd="1" destOrd="0" presId="urn:microsoft.com/office/officeart/2005/8/layout/process5"/>
    <dgm:cxn modelId="{72A62859-D81C-4AA2-A4D2-12A1FAF69E9C}" type="presOf" srcId="{6149FF1A-2F43-4650-ACD7-46CCFCBD371E}" destId="{26E59264-F9D3-4B2E-BB69-408032257FC9}" srcOrd="0" destOrd="0" presId="urn:microsoft.com/office/officeart/2005/8/layout/process5"/>
    <dgm:cxn modelId="{B39E4B5E-49DB-4DBE-9D1B-2315B6B77578}" type="presOf" srcId="{B706590D-0F1F-4B84-8CCB-AACAAD8A2F09}" destId="{CE4E4674-7BD4-4A66-BA67-DDE652C4FAAB}" srcOrd="0" destOrd="0" presId="urn:microsoft.com/office/officeart/2005/8/layout/process5"/>
    <dgm:cxn modelId="{5916416D-0A90-428E-8029-4477108EF055}" type="presOf" srcId="{A20FCB53-E730-402E-8CAD-713F77794A04}" destId="{504654A2-0728-442C-9523-4633CB9FD3F7}" srcOrd="1" destOrd="0" presId="urn:microsoft.com/office/officeart/2005/8/layout/process5"/>
    <dgm:cxn modelId="{35472873-D921-4C06-9624-42D27C094CD5}" type="presOf" srcId="{2CB26CAE-A106-4A94-80A3-E401B5963FC8}" destId="{09C435EC-879A-4596-B2F7-50098087F34B}" srcOrd="0" destOrd="0" presId="urn:microsoft.com/office/officeart/2005/8/layout/process5"/>
    <dgm:cxn modelId="{8C215E74-5FD5-46E9-A8DE-3B4D5DF5FCA0}" srcId="{D1F866DA-F342-4387-B8B3-6605F981A2C2}" destId="{97BC5404-FEE6-4F99-9F6F-E8FE88A6ADC5}" srcOrd="10" destOrd="0" parTransId="{9E7FBC97-E680-4F49-9619-B16DD2C66ABA}" sibTransId="{E3E78917-3479-4F8B-B856-83AA523300FC}"/>
    <dgm:cxn modelId="{F6222777-4C6A-4C85-BB21-C9B7DDA71171}" type="presOf" srcId="{E6F3E75D-FBD0-4E10-A95B-745B571A8934}" destId="{3B150F16-AB85-4F72-A00C-ACAB16D42B87}" srcOrd="0" destOrd="0" presId="urn:microsoft.com/office/officeart/2005/8/layout/process5"/>
    <dgm:cxn modelId="{F4CB977A-9EEB-4C59-B149-E1C618473B86}" type="presOf" srcId="{65B353CA-201B-45F3-9758-1FEB9FE49E75}" destId="{1779537C-69CD-4225-9F00-ED81AC2ACC94}" srcOrd="1" destOrd="0" presId="urn:microsoft.com/office/officeart/2005/8/layout/process5"/>
    <dgm:cxn modelId="{13C32188-804A-4864-91A9-85FAACC92AFC}" type="presOf" srcId="{6149FF1A-2F43-4650-ACD7-46CCFCBD371E}" destId="{A90FC98E-BFE9-40A5-B736-89DF0EFE820A}" srcOrd="1" destOrd="0" presId="urn:microsoft.com/office/officeart/2005/8/layout/process5"/>
    <dgm:cxn modelId="{034CE58D-5009-4DEB-8462-AA14293458C9}" type="presOf" srcId="{703DFD82-8C46-4B30-B33B-A5059451E705}" destId="{78AA7B53-9D66-41E8-A720-F753FE567CAC}" srcOrd="0" destOrd="0" presId="urn:microsoft.com/office/officeart/2005/8/layout/process5"/>
    <dgm:cxn modelId="{F7753191-3CBF-4C38-9E7E-96566AFFBB72}" type="presOf" srcId="{2C090A19-9754-4067-9832-3DE9ADE50C65}" destId="{7560E251-8BE3-4F5F-ABED-3AD99D6F0673}" srcOrd="0" destOrd="0" presId="urn:microsoft.com/office/officeart/2005/8/layout/process5"/>
    <dgm:cxn modelId="{B9F7A794-0065-4D99-BF30-7AAD7AC3B6E6}" srcId="{D1F866DA-F342-4387-B8B3-6605F981A2C2}" destId="{DB7FE331-02AD-4E46-8197-9A5F1DB2EEAE}" srcOrd="1" destOrd="0" parTransId="{5D9F8844-4471-4375-A5E5-957AF58DBF6D}" sibTransId="{3E4013B4-A3E1-4F72-8445-F4EF9CA426A5}"/>
    <dgm:cxn modelId="{53DBA997-A4FB-4582-923C-402320CD03F1}" type="presOf" srcId="{97BC5404-FEE6-4F99-9F6F-E8FE88A6ADC5}" destId="{90D78E20-51E9-420E-ACD7-93199A574B6E}" srcOrd="0" destOrd="0" presId="urn:microsoft.com/office/officeart/2005/8/layout/process5"/>
    <dgm:cxn modelId="{B289009C-0777-4072-AA77-FF42C1033991}" type="presOf" srcId="{3E4013B4-A3E1-4F72-8445-F4EF9CA426A5}" destId="{806987A2-0E4E-4922-8E64-97EEF9CB8DD8}" srcOrd="1" destOrd="0" presId="urn:microsoft.com/office/officeart/2005/8/layout/process5"/>
    <dgm:cxn modelId="{6E284BAA-D221-4A80-B41C-C166D97469A7}" type="presOf" srcId="{616050C6-1F5C-4747-89FA-48BD6D3DE4BC}" destId="{B06C31AB-6547-4A15-BF93-47DBFE773B3F}" srcOrd="0" destOrd="0" presId="urn:microsoft.com/office/officeart/2005/8/layout/process5"/>
    <dgm:cxn modelId="{400D38B3-5FD0-4812-99DB-B1A48FBB2DFA}" srcId="{D1F866DA-F342-4387-B8B3-6605F981A2C2}" destId="{026FC64D-D278-45BA-8375-49096B0B61C2}" srcOrd="8" destOrd="0" parTransId="{7540C51C-150F-45DB-8E32-50C808C8C1EC}" sibTransId="{F203E777-26F9-466A-8ED1-648295E977B2}"/>
    <dgm:cxn modelId="{A6F2FCBB-6AC4-4969-8F05-2C1B220CE3FC}" type="presOf" srcId="{DB7FE331-02AD-4E46-8197-9A5F1DB2EEAE}" destId="{46C431EA-7ACC-4580-99DB-1323B5DD0657}" srcOrd="0" destOrd="0" presId="urn:microsoft.com/office/officeart/2005/8/layout/process5"/>
    <dgm:cxn modelId="{338545BD-825D-4C65-8C3A-9A64A2A7409B}" type="presOf" srcId="{A20FCB53-E730-402E-8CAD-713F77794A04}" destId="{717DEC48-B9D9-40DB-9A28-6A89C5494E94}" srcOrd="0" destOrd="0" presId="urn:microsoft.com/office/officeart/2005/8/layout/process5"/>
    <dgm:cxn modelId="{88D2D9C5-E4A0-4680-B7A3-5CE279E54A12}" type="presOf" srcId="{703DFD82-8C46-4B30-B33B-A5059451E705}" destId="{4ACB6109-7D91-4FEE-A52C-5693DEC2828E}" srcOrd="1" destOrd="0" presId="urn:microsoft.com/office/officeart/2005/8/layout/process5"/>
    <dgm:cxn modelId="{3AC411CA-F6F7-463A-A33D-37D591DE7C75}" type="presOf" srcId="{D1F866DA-F342-4387-B8B3-6605F981A2C2}" destId="{A13B245A-34D4-4C64-90BC-5ADB85435ED4}" srcOrd="0" destOrd="0" presId="urn:microsoft.com/office/officeart/2005/8/layout/process5"/>
    <dgm:cxn modelId="{50732ED2-FEC2-41FA-811F-E2653A145010}" type="presOf" srcId="{B706590D-0F1F-4B84-8CCB-AACAAD8A2F09}" destId="{FC90EF27-9F6F-4DBB-989C-CF2A35B6A06F}" srcOrd="1" destOrd="0" presId="urn:microsoft.com/office/officeart/2005/8/layout/process5"/>
    <dgm:cxn modelId="{16E712D6-4B71-48A2-8C75-68DF673C2C97}" type="presOf" srcId="{1EF9C124-5A5D-4B11-B239-11988A726E3A}" destId="{FCD800A9-0092-4E01-8BF9-A7A36D6431CC}" srcOrd="0" destOrd="0" presId="urn:microsoft.com/office/officeart/2005/8/layout/process5"/>
    <dgm:cxn modelId="{0B8A5AD6-1516-4908-8765-7F777E5BC248}" srcId="{D1F866DA-F342-4387-B8B3-6605F981A2C2}" destId="{124903F2-B043-4271-AF06-6F55F1E3D68A}" srcOrd="3" destOrd="0" parTransId="{BD1D1833-5C31-40B7-BE55-8D607FDF27B0}" sibTransId="{703DFD82-8C46-4B30-B33B-A5059451E705}"/>
    <dgm:cxn modelId="{FE426FD9-1BBB-480A-96D1-0B9DDFC423CC}" type="presOf" srcId="{026FC64D-D278-45BA-8375-49096B0B61C2}" destId="{D772694B-5441-4602-A6C2-10BC88B74CE2}" srcOrd="0" destOrd="0" presId="urn:microsoft.com/office/officeart/2005/8/layout/process5"/>
    <dgm:cxn modelId="{E4CC34E4-3CBE-46D3-B6B5-C68FA0451BB7}" type="presOf" srcId="{B1AEA265-BF52-4C58-AC0D-901E08F283E5}" destId="{C3E018EC-C855-424A-8685-A9C4D45392D4}" srcOrd="1" destOrd="0" presId="urn:microsoft.com/office/officeart/2005/8/layout/process5"/>
    <dgm:cxn modelId="{03CC85E6-9DF8-4884-A52A-DE6BD1BF3BFF}" type="presOf" srcId="{3E4013B4-A3E1-4F72-8445-F4EF9CA426A5}" destId="{D41118CB-9D5A-4B8B-B060-C30B8CC46620}" srcOrd="0" destOrd="0" presId="urn:microsoft.com/office/officeart/2005/8/layout/process5"/>
    <dgm:cxn modelId="{5AE589E7-E214-462C-81D8-3D4C99A777F2}" type="presOf" srcId="{124903F2-B043-4271-AF06-6F55F1E3D68A}" destId="{C90CDDB9-904E-4990-A4D5-A4AEF88FEFC3}" srcOrd="0" destOrd="0" presId="urn:microsoft.com/office/officeart/2005/8/layout/process5"/>
    <dgm:cxn modelId="{FDCC92F0-C0E9-414D-8A09-CE8F8B803D70}" type="presOf" srcId="{386DFCCF-5912-4288-9AF7-BB880FBE0080}" destId="{2E80E4AF-D246-4F58-92F8-526B82BEB15D}" srcOrd="0" destOrd="0" presId="urn:microsoft.com/office/officeart/2005/8/layout/process5"/>
    <dgm:cxn modelId="{333372F6-5338-4DC8-AE21-422117B669AF}" type="presOf" srcId="{31FDEDB8-F657-4CBA-B1F7-DADC2ECC8731}" destId="{154C7857-024A-415C-AC2F-576AD246F3C6}" srcOrd="0" destOrd="0" presId="urn:microsoft.com/office/officeart/2005/8/layout/process5"/>
    <dgm:cxn modelId="{065674F9-FEEB-4F32-BCE5-9F307663AE48}" type="presOf" srcId="{F203E777-26F9-466A-8ED1-648295E977B2}" destId="{31731677-F2CD-42B1-8787-81C906269B70}" srcOrd="0" destOrd="0" presId="urn:microsoft.com/office/officeart/2005/8/layout/process5"/>
    <dgm:cxn modelId="{CF94CEFC-0A65-414F-9B18-8F354D479854}" type="presOf" srcId="{B1AEA265-BF52-4C58-AC0D-901E08F283E5}" destId="{180E9EEA-63EC-4D95-A5D9-673D5A9C4AEC}" srcOrd="0" destOrd="0" presId="urn:microsoft.com/office/officeart/2005/8/layout/process5"/>
    <dgm:cxn modelId="{58FD4695-ACCB-4C54-8168-E1E1CC0579DB}" type="presParOf" srcId="{A13B245A-34D4-4C64-90BC-5ADB85435ED4}" destId="{09C435EC-879A-4596-B2F7-50098087F34B}" srcOrd="0" destOrd="0" presId="urn:microsoft.com/office/officeart/2005/8/layout/process5"/>
    <dgm:cxn modelId="{3F0FE62E-69CC-42D8-9C33-062A039C46CB}" type="presParOf" srcId="{A13B245A-34D4-4C64-90BC-5ADB85435ED4}" destId="{26E59264-F9D3-4B2E-BB69-408032257FC9}" srcOrd="1" destOrd="0" presId="urn:microsoft.com/office/officeart/2005/8/layout/process5"/>
    <dgm:cxn modelId="{82C49388-1C1A-4A63-8419-5A137CE07EF8}" type="presParOf" srcId="{26E59264-F9D3-4B2E-BB69-408032257FC9}" destId="{A90FC98E-BFE9-40A5-B736-89DF0EFE820A}" srcOrd="0" destOrd="0" presId="urn:microsoft.com/office/officeart/2005/8/layout/process5"/>
    <dgm:cxn modelId="{7A3BB568-CAD1-45A8-AADE-A057D5996CFA}" type="presParOf" srcId="{A13B245A-34D4-4C64-90BC-5ADB85435ED4}" destId="{46C431EA-7ACC-4580-99DB-1323B5DD0657}" srcOrd="2" destOrd="0" presId="urn:microsoft.com/office/officeart/2005/8/layout/process5"/>
    <dgm:cxn modelId="{4EBD182E-C267-4839-AD04-0776EBC58067}" type="presParOf" srcId="{A13B245A-34D4-4C64-90BC-5ADB85435ED4}" destId="{D41118CB-9D5A-4B8B-B060-C30B8CC46620}" srcOrd="3" destOrd="0" presId="urn:microsoft.com/office/officeart/2005/8/layout/process5"/>
    <dgm:cxn modelId="{476BFD14-A360-4C76-9A48-034080C75772}" type="presParOf" srcId="{D41118CB-9D5A-4B8B-B060-C30B8CC46620}" destId="{806987A2-0E4E-4922-8E64-97EEF9CB8DD8}" srcOrd="0" destOrd="0" presId="urn:microsoft.com/office/officeart/2005/8/layout/process5"/>
    <dgm:cxn modelId="{50D0484F-8C56-4F3B-9BC6-670CE43446BD}" type="presParOf" srcId="{A13B245A-34D4-4C64-90BC-5ADB85435ED4}" destId="{3B150F16-AB85-4F72-A00C-ACAB16D42B87}" srcOrd="4" destOrd="0" presId="urn:microsoft.com/office/officeart/2005/8/layout/process5"/>
    <dgm:cxn modelId="{5E0C7F61-8B2F-478E-A5EB-080B53AE2D3A}" type="presParOf" srcId="{A13B245A-34D4-4C64-90BC-5ADB85435ED4}" destId="{463FE525-C317-4746-866D-46F7AB139464}" srcOrd="5" destOrd="0" presId="urn:microsoft.com/office/officeart/2005/8/layout/process5"/>
    <dgm:cxn modelId="{7272229B-BAD1-41FE-9D4D-E5E6C29E680E}" type="presParOf" srcId="{463FE525-C317-4746-866D-46F7AB139464}" destId="{1779537C-69CD-4225-9F00-ED81AC2ACC94}" srcOrd="0" destOrd="0" presId="urn:microsoft.com/office/officeart/2005/8/layout/process5"/>
    <dgm:cxn modelId="{D59C4BD6-9FA8-4730-833D-725825BB7F25}" type="presParOf" srcId="{A13B245A-34D4-4C64-90BC-5ADB85435ED4}" destId="{C90CDDB9-904E-4990-A4D5-A4AEF88FEFC3}" srcOrd="6" destOrd="0" presId="urn:microsoft.com/office/officeart/2005/8/layout/process5"/>
    <dgm:cxn modelId="{7704D52F-F755-4D6F-83AE-D4FDDA1972FE}" type="presParOf" srcId="{A13B245A-34D4-4C64-90BC-5ADB85435ED4}" destId="{78AA7B53-9D66-41E8-A720-F753FE567CAC}" srcOrd="7" destOrd="0" presId="urn:microsoft.com/office/officeart/2005/8/layout/process5"/>
    <dgm:cxn modelId="{94910D2E-84B0-479F-BA94-16E715683818}" type="presParOf" srcId="{78AA7B53-9D66-41E8-A720-F753FE567CAC}" destId="{4ACB6109-7D91-4FEE-A52C-5693DEC2828E}" srcOrd="0" destOrd="0" presId="urn:microsoft.com/office/officeart/2005/8/layout/process5"/>
    <dgm:cxn modelId="{A0CF3B7F-F217-4FAA-A5CF-C40403389964}" type="presParOf" srcId="{A13B245A-34D4-4C64-90BC-5ADB85435ED4}" destId="{FCD800A9-0092-4E01-8BF9-A7A36D6431CC}" srcOrd="8" destOrd="0" presId="urn:microsoft.com/office/officeart/2005/8/layout/process5"/>
    <dgm:cxn modelId="{3F043551-8CC2-48B9-9D54-F51267356464}" type="presParOf" srcId="{A13B245A-34D4-4C64-90BC-5ADB85435ED4}" destId="{8CA74B62-B82C-45A8-974A-506AB4C968FD}" srcOrd="9" destOrd="0" presId="urn:microsoft.com/office/officeart/2005/8/layout/process5"/>
    <dgm:cxn modelId="{301EBBE3-EC04-4F7B-935A-49D567E8F23A}" type="presParOf" srcId="{8CA74B62-B82C-45A8-974A-506AB4C968FD}" destId="{031DC0A6-079F-406A-A140-B47377BE6E1C}" srcOrd="0" destOrd="0" presId="urn:microsoft.com/office/officeart/2005/8/layout/process5"/>
    <dgm:cxn modelId="{89A2A23A-948B-4F6B-9E4A-0746658CDCAF}" type="presParOf" srcId="{A13B245A-34D4-4C64-90BC-5ADB85435ED4}" destId="{7C81B8CE-1C2B-470B-9A5C-FEDCD962973B}" srcOrd="10" destOrd="0" presId="urn:microsoft.com/office/officeart/2005/8/layout/process5"/>
    <dgm:cxn modelId="{89A057FF-A73E-422F-89B7-FF1A1EF000F0}" type="presParOf" srcId="{A13B245A-34D4-4C64-90BC-5ADB85435ED4}" destId="{CE4E4674-7BD4-4A66-BA67-DDE652C4FAAB}" srcOrd="11" destOrd="0" presId="urn:microsoft.com/office/officeart/2005/8/layout/process5"/>
    <dgm:cxn modelId="{FE1135D3-BEF1-4025-A56C-3FF510CBFEAC}" type="presParOf" srcId="{CE4E4674-7BD4-4A66-BA67-DDE652C4FAAB}" destId="{FC90EF27-9F6F-4DBB-989C-CF2A35B6A06F}" srcOrd="0" destOrd="0" presId="urn:microsoft.com/office/officeart/2005/8/layout/process5"/>
    <dgm:cxn modelId="{105D009A-DDF9-4853-9F8F-AB105332343C}" type="presParOf" srcId="{A13B245A-34D4-4C64-90BC-5ADB85435ED4}" destId="{154C7857-024A-415C-AC2F-576AD246F3C6}" srcOrd="12" destOrd="0" presId="urn:microsoft.com/office/officeart/2005/8/layout/process5"/>
    <dgm:cxn modelId="{F31ABBF4-A44F-4CF4-8F72-4F958C02914B}" type="presParOf" srcId="{A13B245A-34D4-4C64-90BC-5ADB85435ED4}" destId="{180E9EEA-63EC-4D95-A5D9-673D5A9C4AEC}" srcOrd="13" destOrd="0" presId="urn:microsoft.com/office/officeart/2005/8/layout/process5"/>
    <dgm:cxn modelId="{6CBE4CE9-E0C3-4615-B0E6-A059745F3F8A}" type="presParOf" srcId="{180E9EEA-63EC-4D95-A5D9-673D5A9C4AEC}" destId="{C3E018EC-C855-424A-8685-A9C4D45392D4}" srcOrd="0" destOrd="0" presId="urn:microsoft.com/office/officeart/2005/8/layout/process5"/>
    <dgm:cxn modelId="{1D221CE2-6A0C-481A-844F-BEEAF35B7E36}" type="presParOf" srcId="{A13B245A-34D4-4C64-90BC-5ADB85435ED4}" destId="{880C7811-DF8C-4610-98C1-B47F6D4BF715}" srcOrd="14" destOrd="0" presId="urn:microsoft.com/office/officeart/2005/8/layout/process5"/>
    <dgm:cxn modelId="{EEBE01F7-5F63-4D80-A048-12D6B9903819}" type="presParOf" srcId="{A13B245A-34D4-4C64-90BC-5ADB85435ED4}" destId="{717DEC48-B9D9-40DB-9A28-6A89C5494E94}" srcOrd="15" destOrd="0" presId="urn:microsoft.com/office/officeart/2005/8/layout/process5"/>
    <dgm:cxn modelId="{66A903DA-54EC-4DA0-971B-C081C895F208}" type="presParOf" srcId="{717DEC48-B9D9-40DB-9A28-6A89C5494E94}" destId="{504654A2-0728-442C-9523-4633CB9FD3F7}" srcOrd="0" destOrd="0" presId="urn:microsoft.com/office/officeart/2005/8/layout/process5"/>
    <dgm:cxn modelId="{C27CCDD0-6292-4BBB-92C3-2247CAC0F651}" type="presParOf" srcId="{A13B245A-34D4-4C64-90BC-5ADB85435ED4}" destId="{D772694B-5441-4602-A6C2-10BC88B74CE2}" srcOrd="16" destOrd="0" presId="urn:microsoft.com/office/officeart/2005/8/layout/process5"/>
    <dgm:cxn modelId="{6F84BAC6-6D62-4B11-BC9D-2E54107239EA}" type="presParOf" srcId="{A13B245A-34D4-4C64-90BC-5ADB85435ED4}" destId="{31731677-F2CD-42B1-8787-81C906269B70}" srcOrd="17" destOrd="0" presId="urn:microsoft.com/office/officeart/2005/8/layout/process5"/>
    <dgm:cxn modelId="{06C46B0E-869B-49C5-9DDC-97E48C0E0630}" type="presParOf" srcId="{31731677-F2CD-42B1-8787-81C906269B70}" destId="{690A3A8D-7E5A-4985-8836-750A0C1B24F1}" srcOrd="0" destOrd="0" presId="urn:microsoft.com/office/officeart/2005/8/layout/process5"/>
    <dgm:cxn modelId="{911D71F0-BB2E-4968-9CEF-F7384B119A1A}" type="presParOf" srcId="{A13B245A-34D4-4C64-90BC-5ADB85435ED4}" destId="{B06C31AB-6547-4A15-BF93-47DBFE773B3F}" srcOrd="18" destOrd="0" presId="urn:microsoft.com/office/officeart/2005/8/layout/process5"/>
    <dgm:cxn modelId="{CD9607E3-58F9-4014-8318-41F015670376}" type="presParOf" srcId="{A13B245A-34D4-4C64-90BC-5ADB85435ED4}" destId="{7560E251-8BE3-4F5F-ABED-3AD99D6F0673}" srcOrd="19" destOrd="0" presId="urn:microsoft.com/office/officeart/2005/8/layout/process5"/>
    <dgm:cxn modelId="{5F232490-D14F-401B-86AA-536B4F840FAE}" type="presParOf" srcId="{7560E251-8BE3-4F5F-ABED-3AD99D6F0673}" destId="{9D448182-12FC-4360-87C4-43A26257010B}" srcOrd="0" destOrd="0" presId="urn:microsoft.com/office/officeart/2005/8/layout/process5"/>
    <dgm:cxn modelId="{93D3F36B-5BA9-49F4-A0E5-FE40A78BBCF3}" type="presParOf" srcId="{A13B245A-34D4-4C64-90BC-5ADB85435ED4}" destId="{90D78E20-51E9-420E-ACD7-93199A574B6E}" srcOrd="20" destOrd="0" presId="urn:microsoft.com/office/officeart/2005/8/layout/process5"/>
    <dgm:cxn modelId="{4727F22E-5985-442D-ACB6-04F6A2F47E52}" type="presParOf" srcId="{A13B245A-34D4-4C64-90BC-5ADB85435ED4}" destId="{C748BDDC-706F-47D6-9DEC-4F7A851A6533}" srcOrd="21" destOrd="0" presId="urn:microsoft.com/office/officeart/2005/8/layout/process5"/>
    <dgm:cxn modelId="{F501E3E4-D114-4252-835A-A025FB90A0A8}" type="presParOf" srcId="{C748BDDC-706F-47D6-9DEC-4F7A851A6533}" destId="{53196FC4-8711-4CCA-9C3D-3C6AAFAF03F5}" srcOrd="0" destOrd="0" presId="urn:microsoft.com/office/officeart/2005/8/layout/process5"/>
    <dgm:cxn modelId="{A1710293-8890-430B-B14F-AAD8D520D175}" type="presParOf" srcId="{A13B245A-34D4-4C64-90BC-5ADB85435ED4}" destId="{2E80E4AF-D246-4F58-92F8-526B82BEB15D}"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866DA-F342-4387-B8B3-6605F981A2C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2CB26CAE-A106-4A94-80A3-E401B5963FC8}">
      <dgm:prSet phldrT="[Text]"/>
      <dgm:spPr>
        <a:solidFill>
          <a:srgbClr val="0070C0"/>
        </a:solidFill>
      </dgm:spPr>
      <dgm:t>
        <a:bodyPr/>
        <a:lstStyle/>
        <a:p>
          <a:r>
            <a:rPr lang="en-US" dirty="0"/>
            <a:t>Value Alignment Interview</a:t>
          </a:r>
        </a:p>
      </dgm:t>
    </dgm:pt>
    <dgm:pt modelId="{FD6C370E-EAF7-4DD3-812C-3712D9FBB577}" type="parTrans" cxnId="{292A2249-45F8-42BE-BF7D-33ADB469AC53}">
      <dgm:prSet/>
      <dgm:spPr/>
      <dgm:t>
        <a:bodyPr/>
        <a:lstStyle/>
        <a:p>
          <a:endParaRPr lang="en-US"/>
        </a:p>
      </dgm:t>
    </dgm:pt>
    <dgm:pt modelId="{6149FF1A-2F43-4650-ACD7-46CCFCBD371E}" type="sibTrans" cxnId="{292A2249-45F8-42BE-BF7D-33ADB469AC53}">
      <dgm:prSet/>
      <dgm:spPr>
        <a:solidFill>
          <a:srgbClr val="DA1A5A"/>
        </a:solidFill>
      </dgm:spPr>
      <dgm:t>
        <a:bodyPr/>
        <a:lstStyle/>
        <a:p>
          <a:endParaRPr lang="en-US"/>
        </a:p>
      </dgm:t>
    </dgm:pt>
    <dgm:pt modelId="{DB7FE331-02AD-4E46-8197-9A5F1DB2EEAE}">
      <dgm:prSet phldrT="[Text]"/>
      <dgm:spPr>
        <a:solidFill>
          <a:srgbClr val="0070C0"/>
        </a:solidFill>
      </dgm:spPr>
      <dgm:t>
        <a:bodyPr/>
        <a:lstStyle/>
        <a:p>
          <a:r>
            <a:rPr lang="en-US" dirty="0"/>
            <a:t>Induction</a:t>
          </a:r>
        </a:p>
      </dgm:t>
    </dgm:pt>
    <dgm:pt modelId="{5D9F8844-4471-4375-A5E5-957AF58DBF6D}" type="parTrans" cxnId="{B9F7A794-0065-4D99-BF30-7AAD7AC3B6E6}">
      <dgm:prSet/>
      <dgm:spPr/>
      <dgm:t>
        <a:bodyPr/>
        <a:lstStyle/>
        <a:p>
          <a:endParaRPr lang="en-US"/>
        </a:p>
      </dgm:t>
    </dgm:pt>
    <dgm:pt modelId="{3E4013B4-A3E1-4F72-8445-F4EF9CA426A5}" type="sibTrans" cxnId="{B9F7A794-0065-4D99-BF30-7AAD7AC3B6E6}">
      <dgm:prSet/>
      <dgm:spPr>
        <a:solidFill>
          <a:srgbClr val="DA1A5A"/>
        </a:solidFill>
      </dgm:spPr>
      <dgm:t>
        <a:bodyPr/>
        <a:lstStyle/>
        <a:p>
          <a:endParaRPr lang="en-US"/>
        </a:p>
      </dgm:t>
    </dgm:pt>
    <dgm:pt modelId="{9DD30608-7E8C-4D49-94E7-7D36FC420BD5}">
      <dgm:prSet/>
      <dgm:spPr>
        <a:solidFill>
          <a:srgbClr val="0070C0"/>
        </a:solidFill>
      </dgm:spPr>
      <dgm:t>
        <a:bodyPr/>
        <a:lstStyle/>
        <a:p>
          <a:r>
            <a:rPr lang="en-US" dirty="0"/>
            <a:t>4 Weeks: Mentor Check-in </a:t>
          </a:r>
        </a:p>
      </dgm:t>
    </dgm:pt>
    <dgm:pt modelId="{A97FFB1B-DEE7-4155-9970-A8D62D3AB9FA}" type="parTrans" cxnId="{7D29D51B-F860-4426-8DEA-668F83DBCF9E}">
      <dgm:prSet/>
      <dgm:spPr/>
      <dgm:t>
        <a:bodyPr/>
        <a:lstStyle/>
        <a:p>
          <a:endParaRPr lang="en-US"/>
        </a:p>
      </dgm:t>
    </dgm:pt>
    <dgm:pt modelId="{B706590D-0F1F-4B84-8CCB-AACAAD8A2F09}" type="sibTrans" cxnId="{7D29D51B-F860-4426-8DEA-668F83DBCF9E}">
      <dgm:prSet/>
      <dgm:spPr>
        <a:solidFill>
          <a:srgbClr val="DA1A5A"/>
        </a:solidFill>
      </dgm:spPr>
      <dgm:t>
        <a:bodyPr/>
        <a:lstStyle/>
        <a:p>
          <a:endParaRPr lang="en-US"/>
        </a:p>
      </dgm:t>
    </dgm:pt>
    <dgm:pt modelId="{922D359A-8049-47E2-84F3-7D5DFA1D3964}">
      <dgm:prSet phldrT="[Text]"/>
      <dgm:spPr>
        <a:solidFill>
          <a:srgbClr val="0070C0"/>
        </a:solidFill>
      </dgm:spPr>
      <dgm:t>
        <a:bodyPr/>
        <a:lstStyle/>
        <a:p>
          <a:r>
            <a:rPr lang="en-US" dirty="0"/>
            <a:t>3 Months: Mentor Check-in</a:t>
          </a:r>
        </a:p>
      </dgm:t>
    </dgm:pt>
    <dgm:pt modelId="{F3489561-DFC9-4280-BDF1-E60F7C2C6860}" type="parTrans" cxnId="{2720C80E-F71E-4971-BF8C-3D9A24DBB01E}">
      <dgm:prSet/>
      <dgm:spPr/>
      <dgm:t>
        <a:bodyPr/>
        <a:lstStyle/>
        <a:p>
          <a:endParaRPr lang="en-US"/>
        </a:p>
      </dgm:t>
    </dgm:pt>
    <dgm:pt modelId="{A20FCB53-E730-402E-8CAD-713F77794A04}" type="sibTrans" cxnId="{2720C80E-F71E-4971-BF8C-3D9A24DBB01E}">
      <dgm:prSet/>
      <dgm:spPr>
        <a:solidFill>
          <a:srgbClr val="DA1A5A"/>
        </a:solidFill>
      </dgm:spPr>
      <dgm:t>
        <a:bodyPr/>
        <a:lstStyle/>
        <a:p>
          <a:endParaRPr lang="en-US"/>
        </a:p>
      </dgm:t>
    </dgm:pt>
    <dgm:pt modelId="{616050C6-1F5C-4747-89FA-48BD6D3DE4BC}">
      <dgm:prSet phldrT="[Text]"/>
      <dgm:spPr>
        <a:solidFill>
          <a:srgbClr val="0070C0"/>
        </a:solidFill>
      </dgm:spPr>
      <dgm:t>
        <a:bodyPr/>
        <a:lstStyle/>
        <a:p>
          <a:r>
            <a:rPr lang="en-US" dirty="0"/>
            <a:t>6 Months: New Member Dinner</a:t>
          </a:r>
        </a:p>
      </dgm:t>
    </dgm:pt>
    <dgm:pt modelId="{644782B0-C0C2-4A99-BF4C-F60AE8EBCA41}" type="parTrans" cxnId="{4DCDB91E-F029-4EA8-95B0-E96BC6E32643}">
      <dgm:prSet/>
      <dgm:spPr/>
      <dgm:t>
        <a:bodyPr/>
        <a:lstStyle/>
        <a:p>
          <a:endParaRPr lang="en-US"/>
        </a:p>
      </dgm:t>
    </dgm:pt>
    <dgm:pt modelId="{2C090A19-9754-4067-9832-3DE9ADE50C65}" type="sibTrans" cxnId="{4DCDB91E-F029-4EA8-95B0-E96BC6E32643}">
      <dgm:prSet/>
      <dgm:spPr>
        <a:solidFill>
          <a:srgbClr val="DA1A5A"/>
        </a:solidFill>
      </dgm:spPr>
      <dgm:t>
        <a:bodyPr/>
        <a:lstStyle/>
        <a:p>
          <a:endParaRPr lang="en-US"/>
        </a:p>
      </dgm:t>
    </dgm:pt>
    <dgm:pt modelId="{97BC5404-FEE6-4F99-9F6F-E8FE88A6ADC5}">
      <dgm:prSet phldrT="[Text]"/>
      <dgm:spPr>
        <a:solidFill>
          <a:srgbClr val="0070C0"/>
        </a:solidFill>
      </dgm:spPr>
      <dgm:t>
        <a:bodyPr/>
        <a:lstStyle/>
        <a:p>
          <a:r>
            <a:rPr lang="en-US" dirty="0"/>
            <a:t>8 Months: Mentor Check-in</a:t>
          </a:r>
        </a:p>
      </dgm:t>
    </dgm:pt>
    <dgm:pt modelId="{9E7FBC97-E680-4F49-9619-B16DD2C66ABA}" type="parTrans" cxnId="{8C215E74-5FD5-46E9-A8DE-3B4D5DF5FCA0}">
      <dgm:prSet/>
      <dgm:spPr/>
      <dgm:t>
        <a:bodyPr/>
        <a:lstStyle/>
        <a:p>
          <a:endParaRPr lang="en-US"/>
        </a:p>
      </dgm:t>
    </dgm:pt>
    <dgm:pt modelId="{E3E78917-3479-4F8B-B856-83AA523300FC}" type="sibTrans" cxnId="{8C215E74-5FD5-46E9-A8DE-3B4D5DF5FCA0}">
      <dgm:prSet/>
      <dgm:spPr>
        <a:solidFill>
          <a:srgbClr val="DA1A5A"/>
        </a:solidFill>
      </dgm:spPr>
      <dgm:t>
        <a:bodyPr/>
        <a:lstStyle/>
        <a:p>
          <a:endParaRPr lang="en-US"/>
        </a:p>
      </dgm:t>
    </dgm:pt>
    <dgm:pt modelId="{386DFCCF-5912-4288-9AF7-BB880FBE0080}">
      <dgm:prSet phldrT="[Text]"/>
      <dgm:spPr>
        <a:solidFill>
          <a:srgbClr val="0070C0"/>
        </a:solidFill>
      </dgm:spPr>
      <dgm:t>
        <a:bodyPr/>
        <a:lstStyle/>
        <a:p>
          <a:r>
            <a:rPr lang="en-US" dirty="0"/>
            <a:t>12 Months: Anniversary Celebration</a:t>
          </a:r>
        </a:p>
      </dgm:t>
    </dgm:pt>
    <dgm:pt modelId="{BCE68DB1-DE2D-4080-BEBE-EE158216796A}" type="parTrans" cxnId="{14A4ED07-16AB-4EA2-ADD7-FA9329B6C2AD}">
      <dgm:prSet/>
      <dgm:spPr/>
      <dgm:t>
        <a:bodyPr/>
        <a:lstStyle/>
        <a:p>
          <a:endParaRPr lang="en-US"/>
        </a:p>
      </dgm:t>
    </dgm:pt>
    <dgm:pt modelId="{92F48758-C19C-46C3-BC97-DC4EE6776E9F}" type="sibTrans" cxnId="{14A4ED07-16AB-4EA2-ADD7-FA9329B6C2AD}">
      <dgm:prSet/>
      <dgm:spPr/>
      <dgm:t>
        <a:bodyPr/>
        <a:lstStyle/>
        <a:p>
          <a:endParaRPr lang="en-US"/>
        </a:p>
      </dgm:t>
    </dgm:pt>
    <dgm:pt modelId="{A13B245A-34D4-4C64-90BC-5ADB85435ED4}" type="pres">
      <dgm:prSet presAssocID="{D1F866DA-F342-4387-B8B3-6605F981A2C2}" presName="diagram" presStyleCnt="0">
        <dgm:presLayoutVars>
          <dgm:dir/>
          <dgm:resizeHandles val="exact"/>
        </dgm:presLayoutVars>
      </dgm:prSet>
      <dgm:spPr/>
    </dgm:pt>
    <dgm:pt modelId="{09C435EC-879A-4596-B2F7-50098087F34B}" type="pres">
      <dgm:prSet presAssocID="{2CB26CAE-A106-4A94-80A3-E401B5963FC8}" presName="node" presStyleLbl="node1" presStyleIdx="0" presStyleCnt="7">
        <dgm:presLayoutVars>
          <dgm:bulletEnabled val="1"/>
        </dgm:presLayoutVars>
      </dgm:prSet>
      <dgm:spPr/>
    </dgm:pt>
    <dgm:pt modelId="{26E59264-F9D3-4B2E-BB69-408032257FC9}" type="pres">
      <dgm:prSet presAssocID="{6149FF1A-2F43-4650-ACD7-46CCFCBD371E}" presName="sibTrans" presStyleLbl="sibTrans2D1" presStyleIdx="0" presStyleCnt="6"/>
      <dgm:spPr/>
    </dgm:pt>
    <dgm:pt modelId="{A90FC98E-BFE9-40A5-B736-89DF0EFE820A}" type="pres">
      <dgm:prSet presAssocID="{6149FF1A-2F43-4650-ACD7-46CCFCBD371E}" presName="connectorText" presStyleLbl="sibTrans2D1" presStyleIdx="0" presStyleCnt="6"/>
      <dgm:spPr/>
    </dgm:pt>
    <dgm:pt modelId="{46C431EA-7ACC-4580-99DB-1323B5DD0657}" type="pres">
      <dgm:prSet presAssocID="{DB7FE331-02AD-4E46-8197-9A5F1DB2EEAE}" presName="node" presStyleLbl="node1" presStyleIdx="1" presStyleCnt="7">
        <dgm:presLayoutVars>
          <dgm:bulletEnabled val="1"/>
        </dgm:presLayoutVars>
      </dgm:prSet>
      <dgm:spPr/>
    </dgm:pt>
    <dgm:pt modelId="{D41118CB-9D5A-4B8B-B060-C30B8CC46620}" type="pres">
      <dgm:prSet presAssocID="{3E4013B4-A3E1-4F72-8445-F4EF9CA426A5}" presName="sibTrans" presStyleLbl="sibTrans2D1" presStyleIdx="1" presStyleCnt="6"/>
      <dgm:spPr/>
    </dgm:pt>
    <dgm:pt modelId="{806987A2-0E4E-4922-8E64-97EEF9CB8DD8}" type="pres">
      <dgm:prSet presAssocID="{3E4013B4-A3E1-4F72-8445-F4EF9CA426A5}" presName="connectorText" presStyleLbl="sibTrans2D1" presStyleIdx="1" presStyleCnt="6"/>
      <dgm:spPr/>
    </dgm:pt>
    <dgm:pt modelId="{7C81B8CE-1C2B-470B-9A5C-FEDCD962973B}" type="pres">
      <dgm:prSet presAssocID="{9DD30608-7E8C-4D49-94E7-7D36FC420BD5}" presName="node" presStyleLbl="node1" presStyleIdx="2" presStyleCnt="7">
        <dgm:presLayoutVars>
          <dgm:bulletEnabled val="1"/>
        </dgm:presLayoutVars>
      </dgm:prSet>
      <dgm:spPr/>
    </dgm:pt>
    <dgm:pt modelId="{CE4E4674-7BD4-4A66-BA67-DDE652C4FAAB}" type="pres">
      <dgm:prSet presAssocID="{B706590D-0F1F-4B84-8CCB-AACAAD8A2F09}" presName="sibTrans" presStyleLbl="sibTrans2D1" presStyleIdx="2" presStyleCnt="6"/>
      <dgm:spPr/>
    </dgm:pt>
    <dgm:pt modelId="{FC90EF27-9F6F-4DBB-989C-CF2A35B6A06F}" type="pres">
      <dgm:prSet presAssocID="{B706590D-0F1F-4B84-8CCB-AACAAD8A2F09}" presName="connectorText" presStyleLbl="sibTrans2D1" presStyleIdx="2" presStyleCnt="6"/>
      <dgm:spPr/>
    </dgm:pt>
    <dgm:pt modelId="{880C7811-DF8C-4610-98C1-B47F6D4BF715}" type="pres">
      <dgm:prSet presAssocID="{922D359A-8049-47E2-84F3-7D5DFA1D3964}" presName="node" presStyleLbl="node1" presStyleIdx="3" presStyleCnt="7">
        <dgm:presLayoutVars>
          <dgm:bulletEnabled val="1"/>
        </dgm:presLayoutVars>
      </dgm:prSet>
      <dgm:spPr/>
    </dgm:pt>
    <dgm:pt modelId="{717DEC48-B9D9-40DB-9A28-6A89C5494E94}" type="pres">
      <dgm:prSet presAssocID="{A20FCB53-E730-402E-8CAD-713F77794A04}" presName="sibTrans" presStyleLbl="sibTrans2D1" presStyleIdx="3" presStyleCnt="6"/>
      <dgm:spPr/>
    </dgm:pt>
    <dgm:pt modelId="{504654A2-0728-442C-9523-4633CB9FD3F7}" type="pres">
      <dgm:prSet presAssocID="{A20FCB53-E730-402E-8CAD-713F77794A04}" presName="connectorText" presStyleLbl="sibTrans2D1" presStyleIdx="3" presStyleCnt="6"/>
      <dgm:spPr/>
    </dgm:pt>
    <dgm:pt modelId="{B06C31AB-6547-4A15-BF93-47DBFE773B3F}" type="pres">
      <dgm:prSet presAssocID="{616050C6-1F5C-4747-89FA-48BD6D3DE4BC}" presName="node" presStyleLbl="node1" presStyleIdx="4" presStyleCnt="7">
        <dgm:presLayoutVars>
          <dgm:bulletEnabled val="1"/>
        </dgm:presLayoutVars>
      </dgm:prSet>
      <dgm:spPr/>
    </dgm:pt>
    <dgm:pt modelId="{7560E251-8BE3-4F5F-ABED-3AD99D6F0673}" type="pres">
      <dgm:prSet presAssocID="{2C090A19-9754-4067-9832-3DE9ADE50C65}" presName="sibTrans" presStyleLbl="sibTrans2D1" presStyleIdx="4" presStyleCnt="6"/>
      <dgm:spPr/>
    </dgm:pt>
    <dgm:pt modelId="{9D448182-12FC-4360-87C4-43A26257010B}" type="pres">
      <dgm:prSet presAssocID="{2C090A19-9754-4067-9832-3DE9ADE50C65}" presName="connectorText" presStyleLbl="sibTrans2D1" presStyleIdx="4" presStyleCnt="6"/>
      <dgm:spPr/>
    </dgm:pt>
    <dgm:pt modelId="{90D78E20-51E9-420E-ACD7-93199A574B6E}" type="pres">
      <dgm:prSet presAssocID="{97BC5404-FEE6-4F99-9F6F-E8FE88A6ADC5}" presName="node" presStyleLbl="node1" presStyleIdx="5" presStyleCnt="7">
        <dgm:presLayoutVars>
          <dgm:bulletEnabled val="1"/>
        </dgm:presLayoutVars>
      </dgm:prSet>
      <dgm:spPr/>
    </dgm:pt>
    <dgm:pt modelId="{C748BDDC-706F-47D6-9DEC-4F7A851A6533}" type="pres">
      <dgm:prSet presAssocID="{E3E78917-3479-4F8B-B856-83AA523300FC}" presName="sibTrans" presStyleLbl="sibTrans2D1" presStyleIdx="5" presStyleCnt="6"/>
      <dgm:spPr/>
    </dgm:pt>
    <dgm:pt modelId="{53196FC4-8711-4CCA-9C3D-3C6AAFAF03F5}" type="pres">
      <dgm:prSet presAssocID="{E3E78917-3479-4F8B-B856-83AA523300FC}" presName="connectorText" presStyleLbl="sibTrans2D1" presStyleIdx="5" presStyleCnt="6"/>
      <dgm:spPr/>
    </dgm:pt>
    <dgm:pt modelId="{2E80E4AF-D246-4F58-92F8-526B82BEB15D}" type="pres">
      <dgm:prSet presAssocID="{386DFCCF-5912-4288-9AF7-BB880FBE0080}" presName="node" presStyleLbl="node1" presStyleIdx="6" presStyleCnt="7">
        <dgm:presLayoutVars>
          <dgm:bulletEnabled val="1"/>
        </dgm:presLayoutVars>
      </dgm:prSet>
      <dgm:spPr/>
    </dgm:pt>
  </dgm:ptLst>
  <dgm:cxnLst>
    <dgm:cxn modelId="{14A4ED07-16AB-4EA2-ADD7-FA9329B6C2AD}" srcId="{D1F866DA-F342-4387-B8B3-6605F981A2C2}" destId="{386DFCCF-5912-4288-9AF7-BB880FBE0080}" srcOrd="6" destOrd="0" parTransId="{BCE68DB1-DE2D-4080-BEBE-EE158216796A}" sibTransId="{92F48758-C19C-46C3-BC97-DC4EE6776E9F}"/>
    <dgm:cxn modelId="{2720C80E-F71E-4971-BF8C-3D9A24DBB01E}" srcId="{D1F866DA-F342-4387-B8B3-6605F981A2C2}" destId="{922D359A-8049-47E2-84F3-7D5DFA1D3964}" srcOrd="3" destOrd="0" parTransId="{F3489561-DFC9-4280-BDF1-E60F7C2C6860}" sibTransId="{A20FCB53-E730-402E-8CAD-713F77794A04}"/>
    <dgm:cxn modelId="{7D29D51B-F860-4426-8DEA-668F83DBCF9E}" srcId="{D1F866DA-F342-4387-B8B3-6605F981A2C2}" destId="{9DD30608-7E8C-4D49-94E7-7D36FC420BD5}" srcOrd="2" destOrd="0" parTransId="{A97FFB1B-DEE7-4155-9970-A8D62D3AB9FA}" sibTransId="{B706590D-0F1F-4B84-8CCB-AACAAD8A2F09}"/>
    <dgm:cxn modelId="{4DCDB91E-F029-4EA8-95B0-E96BC6E32643}" srcId="{D1F866DA-F342-4387-B8B3-6605F981A2C2}" destId="{616050C6-1F5C-4747-89FA-48BD6D3DE4BC}" srcOrd="4" destOrd="0" parTransId="{644782B0-C0C2-4A99-BF4C-F60AE8EBCA41}" sibTransId="{2C090A19-9754-4067-9832-3DE9ADE50C65}"/>
    <dgm:cxn modelId="{1926BF21-0E12-4DCB-9F15-812B09249E2B}" type="presOf" srcId="{922D359A-8049-47E2-84F3-7D5DFA1D3964}" destId="{880C7811-DF8C-4610-98C1-B47F6D4BF715}" srcOrd="0" destOrd="0" presId="urn:microsoft.com/office/officeart/2005/8/layout/process5"/>
    <dgm:cxn modelId="{9C912948-821C-442E-B4C0-262490F91672}" type="presOf" srcId="{2C090A19-9754-4067-9832-3DE9ADE50C65}" destId="{9D448182-12FC-4360-87C4-43A26257010B}" srcOrd="1" destOrd="0" presId="urn:microsoft.com/office/officeart/2005/8/layout/process5"/>
    <dgm:cxn modelId="{292A2249-45F8-42BE-BF7D-33ADB469AC53}" srcId="{D1F866DA-F342-4387-B8B3-6605F981A2C2}" destId="{2CB26CAE-A106-4A94-80A3-E401B5963FC8}" srcOrd="0" destOrd="0" parTransId="{FD6C370E-EAF7-4DD3-812C-3712D9FBB577}" sibTransId="{6149FF1A-2F43-4650-ACD7-46CCFCBD371E}"/>
    <dgm:cxn modelId="{52057251-B384-44BD-BB38-B061EA0B4DB9}" type="presOf" srcId="{E3E78917-3479-4F8B-B856-83AA523300FC}" destId="{C748BDDC-706F-47D6-9DEC-4F7A851A6533}" srcOrd="0" destOrd="0" presId="urn:microsoft.com/office/officeart/2005/8/layout/process5"/>
    <dgm:cxn modelId="{8C441D55-DE10-4A63-895F-80CDBF9441F4}" type="presOf" srcId="{9DD30608-7E8C-4D49-94E7-7D36FC420BD5}" destId="{7C81B8CE-1C2B-470B-9A5C-FEDCD962973B}" srcOrd="0" destOrd="0" presId="urn:microsoft.com/office/officeart/2005/8/layout/process5"/>
    <dgm:cxn modelId="{8D288C57-53B0-40C6-9D76-FADC8B3EE3DE}" type="presOf" srcId="{E3E78917-3479-4F8B-B856-83AA523300FC}" destId="{53196FC4-8711-4CCA-9C3D-3C6AAFAF03F5}" srcOrd="1" destOrd="0" presId="urn:microsoft.com/office/officeart/2005/8/layout/process5"/>
    <dgm:cxn modelId="{72A62859-D81C-4AA2-A4D2-12A1FAF69E9C}" type="presOf" srcId="{6149FF1A-2F43-4650-ACD7-46CCFCBD371E}" destId="{26E59264-F9D3-4B2E-BB69-408032257FC9}" srcOrd="0" destOrd="0" presId="urn:microsoft.com/office/officeart/2005/8/layout/process5"/>
    <dgm:cxn modelId="{B39E4B5E-49DB-4DBE-9D1B-2315B6B77578}" type="presOf" srcId="{B706590D-0F1F-4B84-8CCB-AACAAD8A2F09}" destId="{CE4E4674-7BD4-4A66-BA67-DDE652C4FAAB}" srcOrd="0" destOrd="0" presId="urn:microsoft.com/office/officeart/2005/8/layout/process5"/>
    <dgm:cxn modelId="{5916416D-0A90-428E-8029-4477108EF055}" type="presOf" srcId="{A20FCB53-E730-402E-8CAD-713F77794A04}" destId="{504654A2-0728-442C-9523-4633CB9FD3F7}" srcOrd="1" destOrd="0" presId="urn:microsoft.com/office/officeart/2005/8/layout/process5"/>
    <dgm:cxn modelId="{35472873-D921-4C06-9624-42D27C094CD5}" type="presOf" srcId="{2CB26CAE-A106-4A94-80A3-E401B5963FC8}" destId="{09C435EC-879A-4596-B2F7-50098087F34B}" srcOrd="0" destOrd="0" presId="urn:microsoft.com/office/officeart/2005/8/layout/process5"/>
    <dgm:cxn modelId="{8C215E74-5FD5-46E9-A8DE-3B4D5DF5FCA0}" srcId="{D1F866DA-F342-4387-B8B3-6605F981A2C2}" destId="{97BC5404-FEE6-4F99-9F6F-E8FE88A6ADC5}" srcOrd="5" destOrd="0" parTransId="{9E7FBC97-E680-4F49-9619-B16DD2C66ABA}" sibTransId="{E3E78917-3479-4F8B-B856-83AA523300FC}"/>
    <dgm:cxn modelId="{13C32188-804A-4864-91A9-85FAACC92AFC}" type="presOf" srcId="{6149FF1A-2F43-4650-ACD7-46CCFCBD371E}" destId="{A90FC98E-BFE9-40A5-B736-89DF0EFE820A}" srcOrd="1" destOrd="0" presId="urn:microsoft.com/office/officeart/2005/8/layout/process5"/>
    <dgm:cxn modelId="{F7753191-3CBF-4C38-9E7E-96566AFFBB72}" type="presOf" srcId="{2C090A19-9754-4067-9832-3DE9ADE50C65}" destId="{7560E251-8BE3-4F5F-ABED-3AD99D6F0673}" srcOrd="0" destOrd="0" presId="urn:microsoft.com/office/officeart/2005/8/layout/process5"/>
    <dgm:cxn modelId="{B9F7A794-0065-4D99-BF30-7AAD7AC3B6E6}" srcId="{D1F866DA-F342-4387-B8B3-6605F981A2C2}" destId="{DB7FE331-02AD-4E46-8197-9A5F1DB2EEAE}" srcOrd="1" destOrd="0" parTransId="{5D9F8844-4471-4375-A5E5-957AF58DBF6D}" sibTransId="{3E4013B4-A3E1-4F72-8445-F4EF9CA426A5}"/>
    <dgm:cxn modelId="{53DBA997-A4FB-4582-923C-402320CD03F1}" type="presOf" srcId="{97BC5404-FEE6-4F99-9F6F-E8FE88A6ADC5}" destId="{90D78E20-51E9-420E-ACD7-93199A574B6E}" srcOrd="0" destOrd="0" presId="urn:microsoft.com/office/officeart/2005/8/layout/process5"/>
    <dgm:cxn modelId="{B289009C-0777-4072-AA77-FF42C1033991}" type="presOf" srcId="{3E4013B4-A3E1-4F72-8445-F4EF9CA426A5}" destId="{806987A2-0E4E-4922-8E64-97EEF9CB8DD8}" srcOrd="1" destOrd="0" presId="urn:microsoft.com/office/officeart/2005/8/layout/process5"/>
    <dgm:cxn modelId="{6E284BAA-D221-4A80-B41C-C166D97469A7}" type="presOf" srcId="{616050C6-1F5C-4747-89FA-48BD6D3DE4BC}" destId="{B06C31AB-6547-4A15-BF93-47DBFE773B3F}" srcOrd="0" destOrd="0" presId="urn:microsoft.com/office/officeart/2005/8/layout/process5"/>
    <dgm:cxn modelId="{A6F2FCBB-6AC4-4969-8F05-2C1B220CE3FC}" type="presOf" srcId="{DB7FE331-02AD-4E46-8197-9A5F1DB2EEAE}" destId="{46C431EA-7ACC-4580-99DB-1323B5DD0657}" srcOrd="0" destOrd="0" presId="urn:microsoft.com/office/officeart/2005/8/layout/process5"/>
    <dgm:cxn modelId="{338545BD-825D-4C65-8C3A-9A64A2A7409B}" type="presOf" srcId="{A20FCB53-E730-402E-8CAD-713F77794A04}" destId="{717DEC48-B9D9-40DB-9A28-6A89C5494E94}" srcOrd="0" destOrd="0" presId="urn:microsoft.com/office/officeart/2005/8/layout/process5"/>
    <dgm:cxn modelId="{3AC411CA-F6F7-463A-A33D-37D591DE7C75}" type="presOf" srcId="{D1F866DA-F342-4387-B8B3-6605F981A2C2}" destId="{A13B245A-34D4-4C64-90BC-5ADB85435ED4}" srcOrd="0" destOrd="0" presId="urn:microsoft.com/office/officeart/2005/8/layout/process5"/>
    <dgm:cxn modelId="{50732ED2-FEC2-41FA-811F-E2653A145010}" type="presOf" srcId="{B706590D-0F1F-4B84-8CCB-AACAAD8A2F09}" destId="{FC90EF27-9F6F-4DBB-989C-CF2A35B6A06F}" srcOrd="1" destOrd="0" presId="urn:microsoft.com/office/officeart/2005/8/layout/process5"/>
    <dgm:cxn modelId="{03CC85E6-9DF8-4884-A52A-DE6BD1BF3BFF}" type="presOf" srcId="{3E4013B4-A3E1-4F72-8445-F4EF9CA426A5}" destId="{D41118CB-9D5A-4B8B-B060-C30B8CC46620}" srcOrd="0" destOrd="0" presId="urn:microsoft.com/office/officeart/2005/8/layout/process5"/>
    <dgm:cxn modelId="{FDCC92F0-C0E9-414D-8A09-CE8F8B803D70}" type="presOf" srcId="{386DFCCF-5912-4288-9AF7-BB880FBE0080}" destId="{2E80E4AF-D246-4F58-92F8-526B82BEB15D}" srcOrd="0" destOrd="0" presId="urn:microsoft.com/office/officeart/2005/8/layout/process5"/>
    <dgm:cxn modelId="{58FD4695-ACCB-4C54-8168-E1E1CC0579DB}" type="presParOf" srcId="{A13B245A-34D4-4C64-90BC-5ADB85435ED4}" destId="{09C435EC-879A-4596-B2F7-50098087F34B}" srcOrd="0" destOrd="0" presId="urn:microsoft.com/office/officeart/2005/8/layout/process5"/>
    <dgm:cxn modelId="{3F0FE62E-69CC-42D8-9C33-062A039C46CB}" type="presParOf" srcId="{A13B245A-34D4-4C64-90BC-5ADB85435ED4}" destId="{26E59264-F9D3-4B2E-BB69-408032257FC9}" srcOrd="1" destOrd="0" presId="urn:microsoft.com/office/officeart/2005/8/layout/process5"/>
    <dgm:cxn modelId="{82C49388-1C1A-4A63-8419-5A137CE07EF8}" type="presParOf" srcId="{26E59264-F9D3-4B2E-BB69-408032257FC9}" destId="{A90FC98E-BFE9-40A5-B736-89DF0EFE820A}" srcOrd="0" destOrd="0" presId="urn:microsoft.com/office/officeart/2005/8/layout/process5"/>
    <dgm:cxn modelId="{7A3BB568-CAD1-45A8-AADE-A057D5996CFA}" type="presParOf" srcId="{A13B245A-34D4-4C64-90BC-5ADB85435ED4}" destId="{46C431EA-7ACC-4580-99DB-1323B5DD0657}" srcOrd="2" destOrd="0" presId="urn:microsoft.com/office/officeart/2005/8/layout/process5"/>
    <dgm:cxn modelId="{4EBD182E-C267-4839-AD04-0776EBC58067}" type="presParOf" srcId="{A13B245A-34D4-4C64-90BC-5ADB85435ED4}" destId="{D41118CB-9D5A-4B8B-B060-C30B8CC46620}" srcOrd="3" destOrd="0" presId="urn:microsoft.com/office/officeart/2005/8/layout/process5"/>
    <dgm:cxn modelId="{476BFD14-A360-4C76-9A48-034080C75772}" type="presParOf" srcId="{D41118CB-9D5A-4B8B-B060-C30B8CC46620}" destId="{806987A2-0E4E-4922-8E64-97EEF9CB8DD8}" srcOrd="0" destOrd="0" presId="urn:microsoft.com/office/officeart/2005/8/layout/process5"/>
    <dgm:cxn modelId="{89A2A23A-948B-4F6B-9E4A-0746658CDCAF}" type="presParOf" srcId="{A13B245A-34D4-4C64-90BC-5ADB85435ED4}" destId="{7C81B8CE-1C2B-470B-9A5C-FEDCD962973B}" srcOrd="4" destOrd="0" presId="urn:microsoft.com/office/officeart/2005/8/layout/process5"/>
    <dgm:cxn modelId="{89A057FF-A73E-422F-89B7-FF1A1EF000F0}" type="presParOf" srcId="{A13B245A-34D4-4C64-90BC-5ADB85435ED4}" destId="{CE4E4674-7BD4-4A66-BA67-DDE652C4FAAB}" srcOrd="5" destOrd="0" presId="urn:microsoft.com/office/officeart/2005/8/layout/process5"/>
    <dgm:cxn modelId="{FE1135D3-BEF1-4025-A56C-3FF510CBFEAC}" type="presParOf" srcId="{CE4E4674-7BD4-4A66-BA67-DDE652C4FAAB}" destId="{FC90EF27-9F6F-4DBB-989C-CF2A35B6A06F}" srcOrd="0" destOrd="0" presId="urn:microsoft.com/office/officeart/2005/8/layout/process5"/>
    <dgm:cxn modelId="{1D221CE2-6A0C-481A-844F-BEEAF35B7E36}" type="presParOf" srcId="{A13B245A-34D4-4C64-90BC-5ADB85435ED4}" destId="{880C7811-DF8C-4610-98C1-B47F6D4BF715}" srcOrd="6" destOrd="0" presId="urn:microsoft.com/office/officeart/2005/8/layout/process5"/>
    <dgm:cxn modelId="{EEBE01F7-5F63-4D80-A048-12D6B9903819}" type="presParOf" srcId="{A13B245A-34D4-4C64-90BC-5ADB85435ED4}" destId="{717DEC48-B9D9-40DB-9A28-6A89C5494E94}" srcOrd="7" destOrd="0" presId="urn:microsoft.com/office/officeart/2005/8/layout/process5"/>
    <dgm:cxn modelId="{66A903DA-54EC-4DA0-971B-C081C895F208}" type="presParOf" srcId="{717DEC48-B9D9-40DB-9A28-6A89C5494E94}" destId="{504654A2-0728-442C-9523-4633CB9FD3F7}" srcOrd="0" destOrd="0" presId="urn:microsoft.com/office/officeart/2005/8/layout/process5"/>
    <dgm:cxn modelId="{911D71F0-BB2E-4968-9CEF-F7384B119A1A}" type="presParOf" srcId="{A13B245A-34D4-4C64-90BC-5ADB85435ED4}" destId="{B06C31AB-6547-4A15-BF93-47DBFE773B3F}" srcOrd="8" destOrd="0" presId="urn:microsoft.com/office/officeart/2005/8/layout/process5"/>
    <dgm:cxn modelId="{CD9607E3-58F9-4014-8318-41F015670376}" type="presParOf" srcId="{A13B245A-34D4-4C64-90BC-5ADB85435ED4}" destId="{7560E251-8BE3-4F5F-ABED-3AD99D6F0673}" srcOrd="9" destOrd="0" presId="urn:microsoft.com/office/officeart/2005/8/layout/process5"/>
    <dgm:cxn modelId="{5F232490-D14F-401B-86AA-536B4F840FAE}" type="presParOf" srcId="{7560E251-8BE3-4F5F-ABED-3AD99D6F0673}" destId="{9D448182-12FC-4360-87C4-43A26257010B}" srcOrd="0" destOrd="0" presId="urn:microsoft.com/office/officeart/2005/8/layout/process5"/>
    <dgm:cxn modelId="{93D3F36B-5BA9-49F4-A0E5-FE40A78BBCF3}" type="presParOf" srcId="{A13B245A-34D4-4C64-90BC-5ADB85435ED4}" destId="{90D78E20-51E9-420E-ACD7-93199A574B6E}" srcOrd="10" destOrd="0" presId="urn:microsoft.com/office/officeart/2005/8/layout/process5"/>
    <dgm:cxn modelId="{4727F22E-5985-442D-ACB6-04F6A2F47E52}" type="presParOf" srcId="{A13B245A-34D4-4C64-90BC-5ADB85435ED4}" destId="{C748BDDC-706F-47D6-9DEC-4F7A851A6533}" srcOrd="11" destOrd="0" presId="urn:microsoft.com/office/officeart/2005/8/layout/process5"/>
    <dgm:cxn modelId="{F501E3E4-D114-4252-835A-A025FB90A0A8}" type="presParOf" srcId="{C748BDDC-706F-47D6-9DEC-4F7A851A6533}" destId="{53196FC4-8711-4CCA-9C3D-3C6AAFAF03F5}" srcOrd="0" destOrd="0" presId="urn:microsoft.com/office/officeart/2005/8/layout/process5"/>
    <dgm:cxn modelId="{A1710293-8890-430B-B14F-AAD8D520D175}" type="presParOf" srcId="{A13B245A-34D4-4C64-90BC-5ADB85435ED4}" destId="{2E80E4AF-D246-4F58-92F8-526B82BEB15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D1CCBE-6A10-473E-8A68-A8D9B1C3FAAF}"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5235CD6-C07A-474D-A556-115759398B59}">
      <dgm:prSet/>
      <dgm:spPr/>
      <dgm:t>
        <a:bodyPr/>
        <a:lstStyle/>
        <a:p>
          <a:r>
            <a:rPr lang="en-US"/>
            <a:t>Get</a:t>
          </a:r>
        </a:p>
      </dgm:t>
    </dgm:pt>
    <dgm:pt modelId="{A795DE49-CC77-4725-ADD4-4B8D5CC0F7AD}" type="parTrans" cxnId="{99D1FCFE-67BF-44F0-918E-2E9FB32ADCCA}">
      <dgm:prSet/>
      <dgm:spPr/>
      <dgm:t>
        <a:bodyPr/>
        <a:lstStyle/>
        <a:p>
          <a:endParaRPr lang="en-US"/>
        </a:p>
      </dgm:t>
    </dgm:pt>
    <dgm:pt modelId="{D69DE40F-B74C-4DFC-84DA-7C904D09D64A}" type="sibTrans" cxnId="{99D1FCFE-67BF-44F0-918E-2E9FB32ADCCA}">
      <dgm:prSet/>
      <dgm:spPr/>
      <dgm:t>
        <a:bodyPr/>
        <a:lstStyle/>
        <a:p>
          <a:endParaRPr lang="en-US"/>
        </a:p>
      </dgm:t>
    </dgm:pt>
    <dgm:pt modelId="{256929FE-13EB-4709-9C63-DD6A14DA256E}">
      <dgm:prSet/>
      <dgm:spPr/>
      <dgm:t>
        <a:bodyPr/>
        <a:lstStyle/>
        <a:p>
          <a:r>
            <a:rPr lang="en-US"/>
            <a:t>Get into 5 groups</a:t>
          </a:r>
        </a:p>
      </dgm:t>
    </dgm:pt>
    <dgm:pt modelId="{367DD2C7-137C-4A68-8812-00586CDFDA48}" type="parTrans" cxnId="{1F911DE1-D824-411C-8779-A0A7A11DA04A}">
      <dgm:prSet/>
      <dgm:spPr/>
      <dgm:t>
        <a:bodyPr/>
        <a:lstStyle/>
        <a:p>
          <a:endParaRPr lang="en-US"/>
        </a:p>
      </dgm:t>
    </dgm:pt>
    <dgm:pt modelId="{DBA7C939-237C-4F13-BEF8-14FD5FE04699}" type="sibTrans" cxnId="{1F911DE1-D824-411C-8779-A0A7A11DA04A}">
      <dgm:prSet/>
      <dgm:spPr/>
      <dgm:t>
        <a:bodyPr/>
        <a:lstStyle/>
        <a:p>
          <a:endParaRPr lang="en-US"/>
        </a:p>
      </dgm:t>
    </dgm:pt>
    <dgm:pt modelId="{1E558B2B-A287-47E6-A0C3-7F5857AB22AB}">
      <dgm:prSet/>
      <dgm:spPr/>
      <dgm:t>
        <a:bodyPr/>
        <a:lstStyle/>
        <a:p>
          <a:r>
            <a:rPr lang="en-US"/>
            <a:t>Assign</a:t>
          </a:r>
        </a:p>
      </dgm:t>
    </dgm:pt>
    <dgm:pt modelId="{4538050D-F025-4716-A98E-5033376472D0}" type="parTrans" cxnId="{54A1FE49-149E-4262-9FCB-59492B165938}">
      <dgm:prSet/>
      <dgm:spPr/>
      <dgm:t>
        <a:bodyPr/>
        <a:lstStyle/>
        <a:p>
          <a:endParaRPr lang="en-US"/>
        </a:p>
      </dgm:t>
    </dgm:pt>
    <dgm:pt modelId="{1AB3F873-F15A-4DF9-B2A0-4438DA97DAAB}" type="sibTrans" cxnId="{54A1FE49-149E-4262-9FCB-59492B165938}">
      <dgm:prSet/>
      <dgm:spPr/>
      <dgm:t>
        <a:bodyPr/>
        <a:lstStyle/>
        <a:p>
          <a:endParaRPr lang="en-US"/>
        </a:p>
      </dgm:t>
    </dgm:pt>
    <dgm:pt modelId="{EC828A5F-C330-4226-8327-3C99BDA128EC}">
      <dgm:prSet/>
      <dgm:spPr/>
      <dgm:t>
        <a:bodyPr/>
        <a:lstStyle/>
        <a:p>
          <a:r>
            <a:rPr lang="en-US"/>
            <a:t>Assign a group recorder</a:t>
          </a:r>
        </a:p>
      </dgm:t>
    </dgm:pt>
    <dgm:pt modelId="{F3AB976F-1B65-4FC6-BC79-047EE7579C3A}" type="parTrans" cxnId="{2D89F9CF-DEEB-4E53-8D46-0BC301D52DC5}">
      <dgm:prSet/>
      <dgm:spPr/>
      <dgm:t>
        <a:bodyPr/>
        <a:lstStyle/>
        <a:p>
          <a:endParaRPr lang="en-US"/>
        </a:p>
      </dgm:t>
    </dgm:pt>
    <dgm:pt modelId="{3AE6A7AD-30B3-4956-B83C-3FB725C1585D}" type="sibTrans" cxnId="{2D89F9CF-DEEB-4E53-8D46-0BC301D52DC5}">
      <dgm:prSet/>
      <dgm:spPr/>
      <dgm:t>
        <a:bodyPr/>
        <a:lstStyle/>
        <a:p>
          <a:endParaRPr lang="en-US"/>
        </a:p>
      </dgm:t>
    </dgm:pt>
    <dgm:pt modelId="{B4A0947D-214A-4DB8-9D89-D6902D0DEDD5}">
      <dgm:prSet/>
      <dgm:spPr/>
      <dgm:t>
        <a:bodyPr/>
        <a:lstStyle/>
        <a:p>
          <a:r>
            <a:rPr lang="en-US"/>
            <a:t>Assign</a:t>
          </a:r>
        </a:p>
      </dgm:t>
    </dgm:pt>
    <dgm:pt modelId="{D1C82FF3-83B0-4248-BFC0-0D204031B8D2}" type="parTrans" cxnId="{3040D2DE-E6A4-4B80-B276-DE78D00BE122}">
      <dgm:prSet/>
      <dgm:spPr/>
      <dgm:t>
        <a:bodyPr/>
        <a:lstStyle/>
        <a:p>
          <a:endParaRPr lang="en-US"/>
        </a:p>
      </dgm:t>
    </dgm:pt>
    <dgm:pt modelId="{92F8BCFE-ECCA-4735-8886-50139E283A2F}" type="sibTrans" cxnId="{3040D2DE-E6A4-4B80-B276-DE78D00BE122}">
      <dgm:prSet/>
      <dgm:spPr/>
      <dgm:t>
        <a:bodyPr/>
        <a:lstStyle/>
        <a:p>
          <a:endParaRPr lang="en-US"/>
        </a:p>
      </dgm:t>
    </dgm:pt>
    <dgm:pt modelId="{A8C32AFD-E85E-47A6-9C68-5084EA27EE7F}">
      <dgm:prSet/>
      <dgm:spPr/>
      <dgm:t>
        <a:bodyPr/>
        <a:lstStyle/>
        <a:p>
          <a:r>
            <a:rPr lang="en-US"/>
            <a:t>Assign a group reporter</a:t>
          </a:r>
        </a:p>
      </dgm:t>
    </dgm:pt>
    <dgm:pt modelId="{BD0EE569-CC37-4F07-BEDF-14D0632FBAAF}" type="parTrans" cxnId="{B20BCFC4-0F50-4072-9B3F-F3C97822D9CA}">
      <dgm:prSet/>
      <dgm:spPr/>
      <dgm:t>
        <a:bodyPr/>
        <a:lstStyle/>
        <a:p>
          <a:endParaRPr lang="en-US"/>
        </a:p>
      </dgm:t>
    </dgm:pt>
    <dgm:pt modelId="{D736D2EB-2844-445F-A755-B0966B520222}" type="sibTrans" cxnId="{B20BCFC4-0F50-4072-9B3F-F3C97822D9CA}">
      <dgm:prSet/>
      <dgm:spPr/>
      <dgm:t>
        <a:bodyPr/>
        <a:lstStyle/>
        <a:p>
          <a:endParaRPr lang="en-US"/>
        </a:p>
      </dgm:t>
    </dgm:pt>
    <dgm:pt modelId="{3FEB2E32-CF05-43C4-95EE-3CDF4C666BCE}">
      <dgm:prSet/>
      <dgm:spPr/>
      <dgm:t>
        <a:bodyPr/>
        <a:lstStyle/>
        <a:p>
          <a:r>
            <a:rPr lang="en-US"/>
            <a:t>Assign</a:t>
          </a:r>
        </a:p>
      </dgm:t>
    </dgm:pt>
    <dgm:pt modelId="{9794BAEE-05E8-412E-8091-EF7D54B0B2FF}" type="parTrans" cxnId="{B1F28EC3-1895-4E3B-835E-55B2823D3525}">
      <dgm:prSet/>
      <dgm:spPr/>
      <dgm:t>
        <a:bodyPr/>
        <a:lstStyle/>
        <a:p>
          <a:endParaRPr lang="en-US"/>
        </a:p>
      </dgm:t>
    </dgm:pt>
    <dgm:pt modelId="{9940C0B8-C27D-4B57-B504-45D9B9F4B8E9}" type="sibTrans" cxnId="{B1F28EC3-1895-4E3B-835E-55B2823D3525}">
      <dgm:prSet/>
      <dgm:spPr/>
      <dgm:t>
        <a:bodyPr/>
        <a:lstStyle/>
        <a:p>
          <a:endParaRPr lang="en-US"/>
        </a:p>
      </dgm:t>
    </dgm:pt>
    <dgm:pt modelId="{B4589798-E40F-488C-A468-6338460602D3}">
      <dgm:prSet/>
      <dgm:spPr/>
      <dgm:t>
        <a:bodyPr/>
        <a:lstStyle/>
        <a:p>
          <a:r>
            <a:rPr lang="en-US"/>
            <a:t>Assign a group time keeper</a:t>
          </a:r>
        </a:p>
      </dgm:t>
    </dgm:pt>
    <dgm:pt modelId="{F57AA807-3488-4BA9-A460-127E5F190123}" type="parTrans" cxnId="{7506869D-FAD5-4E6B-9412-057F9E6C7899}">
      <dgm:prSet/>
      <dgm:spPr/>
      <dgm:t>
        <a:bodyPr/>
        <a:lstStyle/>
        <a:p>
          <a:endParaRPr lang="en-US"/>
        </a:p>
      </dgm:t>
    </dgm:pt>
    <dgm:pt modelId="{B52AEE03-6AE5-4457-A4B9-2579C568457C}" type="sibTrans" cxnId="{7506869D-FAD5-4E6B-9412-057F9E6C7899}">
      <dgm:prSet/>
      <dgm:spPr/>
      <dgm:t>
        <a:bodyPr/>
        <a:lstStyle/>
        <a:p>
          <a:endParaRPr lang="en-US"/>
        </a:p>
      </dgm:t>
    </dgm:pt>
    <dgm:pt modelId="{DCEBFCB7-84EE-AA4F-BE56-51304E027E5C}" type="pres">
      <dgm:prSet presAssocID="{A1D1CCBE-6A10-473E-8A68-A8D9B1C3FAAF}" presName="Name0" presStyleCnt="0">
        <dgm:presLayoutVars>
          <dgm:dir/>
          <dgm:animLvl val="lvl"/>
          <dgm:resizeHandles val="exact"/>
        </dgm:presLayoutVars>
      </dgm:prSet>
      <dgm:spPr/>
    </dgm:pt>
    <dgm:pt modelId="{01574A66-65D1-8343-90BC-4F1C478F3424}" type="pres">
      <dgm:prSet presAssocID="{3FEB2E32-CF05-43C4-95EE-3CDF4C666BCE}" presName="boxAndChildren" presStyleCnt="0"/>
      <dgm:spPr/>
    </dgm:pt>
    <dgm:pt modelId="{1A20F3F6-AD2A-6844-8267-15B854E30D87}" type="pres">
      <dgm:prSet presAssocID="{3FEB2E32-CF05-43C4-95EE-3CDF4C666BCE}" presName="parentTextBox" presStyleLbl="alignNode1" presStyleIdx="0" presStyleCnt="4"/>
      <dgm:spPr/>
    </dgm:pt>
    <dgm:pt modelId="{7A1BFA8E-9EC7-9749-B7AD-67E1D9C012C8}" type="pres">
      <dgm:prSet presAssocID="{3FEB2E32-CF05-43C4-95EE-3CDF4C666BCE}" presName="descendantBox" presStyleLbl="bgAccFollowNode1" presStyleIdx="0" presStyleCnt="4"/>
      <dgm:spPr/>
    </dgm:pt>
    <dgm:pt modelId="{351D9A83-E55B-8C4F-9F8F-BCA13FEFD43F}" type="pres">
      <dgm:prSet presAssocID="{92F8BCFE-ECCA-4735-8886-50139E283A2F}" presName="sp" presStyleCnt="0"/>
      <dgm:spPr/>
    </dgm:pt>
    <dgm:pt modelId="{01D6C112-B247-F54D-95C1-AF61F127309F}" type="pres">
      <dgm:prSet presAssocID="{B4A0947D-214A-4DB8-9D89-D6902D0DEDD5}" presName="arrowAndChildren" presStyleCnt="0"/>
      <dgm:spPr/>
    </dgm:pt>
    <dgm:pt modelId="{BE5BCE41-9991-FF46-AE1B-0B5EDDA6505C}" type="pres">
      <dgm:prSet presAssocID="{B4A0947D-214A-4DB8-9D89-D6902D0DEDD5}" presName="parentTextArrow" presStyleLbl="node1" presStyleIdx="0" presStyleCnt="0"/>
      <dgm:spPr/>
    </dgm:pt>
    <dgm:pt modelId="{32267DA9-751F-E447-96E7-5B216883AA0F}" type="pres">
      <dgm:prSet presAssocID="{B4A0947D-214A-4DB8-9D89-D6902D0DEDD5}" presName="arrow" presStyleLbl="alignNode1" presStyleIdx="1" presStyleCnt="4"/>
      <dgm:spPr/>
    </dgm:pt>
    <dgm:pt modelId="{51462EB5-7B29-6D49-859D-62A78EB62CFB}" type="pres">
      <dgm:prSet presAssocID="{B4A0947D-214A-4DB8-9D89-D6902D0DEDD5}" presName="descendantArrow" presStyleLbl="bgAccFollowNode1" presStyleIdx="1" presStyleCnt="4"/>
      <dgm:spPr/>
    </dgm:pt>
    <dgm:pt modelId="{E3F005A8-BFE3-5F48-B2FE-DAD32520E89D}" type="pres">
      <dgm:prSet presAssocID="{1AB3F873-F15A-4DF9-B2A0-4438DA97DAAB}" presName="sp" presStyleCnt="0"/>
      <dgm:spPr/>
    </dgm:pt>
    <dgm:pt modelId="{FCFE1928-64D4-5244-909F-B3A21BE52473}" type="pres">
      <dgm:prSet presAssocID="{1E558B2B-A287-47E6-A0C3-7F5857AB22AB}" presName="arrowAndChildren" presStyleCnt="0"/>
      <dgm:spPr/>
    </dgm:pt>
    <dgm:pt modelId="{EE87BCFC-4C29-D548-A938-1ED0B252025F}" type="pres">
      <dgm:prSet presAssocID="{1E558B2B-A287-47E6-A0C3-7F5857AB22AB}" presName="parentTextArrow" presStyleLbl="node1" presStyleIdx="0" presStyleCnt="0"/>
      <dgm:spPr/>
    </dgm:pt>
    <dgm:pt modelId="{675FCE4D-AEB6-0E41-8541-E4366A8191C0}" type="pres">
      <dgm:prSet presAssocID="{1E558B2B-A287-47E6-A0C3-7F5857AB22AB}" presName="arrow" presStyleLbl="alignNode1" presStyleIdx="2" presStyleCnt="4"/>
      <dgm:spPr/>
    </dgm:pt>
    <dgm:pt modelId="{10802F8B-CF6D-0647-9E21-EAE7D1F8C64C}" type="pres">
      <dgm:prSet presAssocID="{1E558B2B-A287-47E6-A0C3-7F5857AB22AB}" presName="descendantArrow" presStyleLbl="bgAccFollowNode1" presStyleIdx="2" presStyleCnt="4"/>
      <dgm:spPr/>
    </dgm:pt>
    <dgm:pt modelId="{F2880CB5-0F24-6145-9C7D-20CA35681C07}" type="pres">
      <dgm:prSet presAssocID="{D69DE40F-B74C-4DFC-84DA-7C904D09D64A}" presName="sp" presStyleCnt="0"/>
      <dgm:spPr/>
    </dgm:pt>
    <dgm:pt modelId="{63EF4816-0ECC-7A4C-9469-850DA37898EF}" type="pres">
      <dgm:prSet presAssocID="{75235CD6-C07A-474D-A556-115759398B59}" presName="arrowAndChildren" presStyleCnt="0"/>
      <dgm:spPr/>
    </dgm:pt>
    <dgm:pt modelId="{E9B35AF2-F42F-CE47-9386-D4E2C2CF646D}" type="pres">
      <dgm:prSet presAssocID="{75235CD6-C07A-474D-A556-115759398B59}" presName="parentTextArrow" presStyleLbl="node1" presStyleIdx="0" presStyleCnt="0"/>
      <dgm:spPr/>
    </dgm:pt>
    <dgm:pt modelId="{1E9C559B-220A-9D43-B09F-B711BC569D71}" type="pres">
      <dgm:prSet presAssocID="{75235CD6-C07A-474D-A556-115759398B59}" presName="arrow" presStyleLbl="alignNode1" presStyleIdx="3" presStyleCnt="4"/>
      <dgm:spPr/>
    </dgm:pt>
    <dgm:pt modelId="{71ACE5D2-FBCB-3B46-8996-F4FF9253EF4F}" type="pres">
      <dgm:prSet presAssocID="{75235CD6-C07A-474D-A556-115759398B59}" presName="descendantArrow" presStyleLbl="bgAccFollowNode1" presStyleIdx="3" presStyleCnt="4"/>
      <dgm:spPr/>
    </dgm:pt>
  </dgm:ptLst>
  <dgm:cxnLst>
    <dgm:cxn modelId="{5C087B00-2452-6541-9691-3F9F23245E66}" type="presOf" srcId="{B4589798-E40F-488C-A468-6338460602D3}" destId="{7A1BFA8E-9EC7-9749-B7AD-67E1D9C012C8}" srcOrd="0" destOrd="0" presId="urn:microsoft.com/office/officeart/2016/7/layout/VerticalDownArrowProcess"/>
    <dgm:cxn modelId="{5333A800-0525-CA4F-8E1D-D9EF7DBD895D}" type="presOf" srcId="{75235CD6-C07A-474D-A556-115759398B59}" destId="{E9B35AF2-F42F-CE47-9386-D4E2C2CF646D}" srcOrd="0" destOrd="0" presId="urn:microsoft.com/office/officeart/2016/7/layout/VerticalDownArrowProcess"/>
    <dgm:cxn modelId="{B5D73218-253B-0848-8A4C-0ACE9B98EE72}" type="presOf" srcId="{EC828A5F-C330-4226-8327-3C99BDA128EC}" destId="{10802F8B-CF6D-0647-9E21-EAE7D1F8C64C}" srcOrd="0" destOrd="0" presId="urn:microsoft.com/office/officeart/2016/7/layout/VerticalDownArrowProcess"/>
    <dgm:cxn modelId="{813C6E20-6014-6A4A-95B6-7AAFB91C2E42}" type="presOf" srcId="{3FEB2E32-CF05-43C4-95EE-3CDF4C666BCE}" destId="{1A20F3F6-AD2A-6844-8267-15B854E30D87}" srcOrd="0" destOrd="0" presId="urn:microsoft.com/office/officeart/2016/7/layout/VerticalDownArrowProcess"/>
    <dgm:cxn modelId="{586C2535-8FE9-804D-9F7E-E49B9A7DB544}" type="presOf" srcId="{A8C32AFD-E85E-47A6-9C68-5084EA27EE7F}" destId="{51462EB5-7B29-6D49-859D-62A78EB62CFB}" srcOrd="0" destOrd="0" presId="urn:microsoft.com/office/officeart/2016/7/layout/VerticalDownArrowProcess"/>
    <dgm:cxn modelId="{54A1FE49-149E-4262-9FCB-59492B165938}" srcId="{A1D1CCBE-6A10-473E-8A68-A8D9B1C3FAAF}" destId="{1E558B2B-A287-47E6-A0C3-7F5857AB22AB}" srcOrd="1" destOrd="0" parTransId="{4538050D-F025-4716-A98E-5033376472D0}" sibTransId="{1AB3F873-F15A-4DF9-B2A0-4438DA97DAAB}"/>
    <dgm:cxn modelId="{0FB5734F-DB4C-204F-8C48-C171A955C8E6}" type="presOf" srcId="{256929FE-13EB-4709-9C63-DD6A14DA256E}" destId="{71ACE5D2-FBCB-3B46-8996-F4FF9253EF4F}" srcOrd="0" destOrd="0" presId="urn:microsoft.com/office/officeart/2016/7/layout/VerticalDownArrowProcess"/>
    <dgm:cxn modelId="{67F74754-A08B-ED4C-B982-26D7712947B6}" type="presOf" srcId="{B4A0947D-214A-4DB8-9D89-D6902D0DEDD5}" destId="{BE5BCE41-9991-FF46-AE1B-0B5EDDA6505C}" srcOrd="0" destOrd="0" presId="urn:microsoft.com/office/officeart/2016/7/layout/VerticalDownArrowProcess"/>
    <dgm:cxn modelId="{57F91574-AC18-8846-8DF9-2C0A27694FFD}" type="presOf" srcId="{A1D1CCBE-6A10-473E-8A68-A8D9B1C3FAAF}" destId="{DCEBFCB7-84EE-AA4F-BE56-51304E027E5C}" srcOrd="0" destOrd="0" presId="urn:microsoft.com/office/officeart/2016/7/layout/VerticalDownArrowProcess"/>
    <dgm:cxn modelId="{B493268D-2D07-E44C-82B5-80987A3D4C5E}" type="presOf" srcId="{1E558B2B-A287-47E6-A0C3-7F5857AB22AB}" destId="{EE87BCFC-4C29-D548-A938-1ED0B252025F}" srcOrd="0" destOrd="0" presId="urn:microsoft.com/office/officeart/2016/7/layout/VerticalDownArrowProcess"/>
    <dgm:cxn modelId="{7506869D-FAD5-4E6B-9412-057F9E6C7899}" srcId="{3FEB2E32-CF05-43C4-95EE-3CDF4C666BCE}" destId="{B4589798-E40F-488C-A468-6338460602D3}" srcOrd="0" destOrd="0" parTransId="{F57AA807-3488-4BA9-A460-127E5F190123}" sibTransId="{B52AEE03-6AE5-4457-A4B9-2579C568457C}"/>
    <dgm:cxn modelId="{5393E7B2-FDBC-BD41-BA00-EEABFC88D1A7}" type="presOf" srcId="{B4A0947D-214A-4DB8-9D89-D6902D0DEDD5}" destId="{32267DA9-751F-E447-96E7-5B216883AA0F}" srcOrd="1" destOrd="0" presId="urn:microsoft.com/office/officeart/2016/7/layout/VerticalDownArrowProcess"/>
    <dgm:cxn modelId="{B1F28EC3-1895-4E3B-835E-55B2823D3525}" srcId="{A1D1CCBE-6A10-473E-8A68-A8D9B1C3FAAF}" destId="{3FEB2E32-CF05-43C4-95EE-3CDF4C666BCE}" srcOrd="3" destOrd="0" parTransId="{9794BAEE-05E8-412E-8091-EF7D54B0B2FF}" sibTransId="{9940C0B8-C27D-4B57-B504-45D9B9F4B8E9}"/>
    <dgm:cxn modelId="{B20BCFC4-0F50-4072-9B3F-F3C97822D9CA}" srcId="{B4A0947D-214A-4DB8-9D89-D6902D0DEDD5}" destId="{A8C32AFD-E85E-47A6-9C68-5084EA27EE7F}" srcOrd="0" destOrd="0" parTransId="{BD0EE569-CC37-4F07-BEDF-14D0632FBAAF}" sibTransId="{D736D2EB-2844-445F-A755-B0966B520222}"/>
    <dgm:cxn modelId="{C2D50DC8-5EBE-E546-A80B-489AF3EF23CC}" type="presOf" srcId="{1E558B2B-A287-47E6-A0C3-7F5857AB22AB}" destId="{675FCE4D-AEB6-0E41-8541-E4366A8191C0}" srcOrd="1" destOrd="0" presId="urn:microsoft.com/office/officeart/2016/7/layout/VerticalDownArrowProcess"/>
    <dgm:cxn modelId="{2D89F9CF-DEEB-4E53-8D46-0BC301D52DC5}" srcId="{1E558B2B-A287-47E6-A0C3-7F5857AB22AB}" destId="{EC828A5F-C330-4226-8327-3C99BDA128EC}" srcOrd="0" destOrd="0" parTransId="{F3AB976F-1B65-4FC6-BC79-047EE7579C3A}" sibTransId="{3AE6A7AD-30B3-4956-B83C-3FB725C1585D}"/>
    <dgm:cxn modelId="{44D6BCDD-7DBB-6649-9110-2B1A2D2DB0E0}" type="presOf" srcId="{75235CD6-C07A-474D-A556-115759398B59}" destId="{1E9C559B-220A-9D43-B09F-B711BC569D71}" srcOrd="1" destOrd="0" presId="urn:microsoft.com/office/officeart/2016/7/layout/VerticalDownArrowProcess"/>
    <dgm:cxn modelId="{3040D2DE-E6A4-4B80-B276-DE78D00BE122}" srcId="{A1D1CCBE-6A10-473E-8A68-A8D9B1C3FAAF}" destId="{B4A0947D-214A-4DB8-9D89-D6902D0DEDD5}" srcOrd="2" destOrd="0" parTransId="{D1C82FF3-83B0-4248-BFC0-0D204031B8D2}" sibTransId="{92F8BCFE-ECCA-4735-8886-50139E283A2F}"/>
    <dgm:cxn modelId="{1F911DE1-D824-411C-8779-A0A7A11DA04A}" srcId="{75235CD6-C07A-474D-A556-115759398B59}" destId="{256929FE-13EB-4709-9C63-DD6A14DA256E}" srcOrd="0" destOrd="0" parTransId="{367DD2C7-137C-4A68-8812-00586CDFDA48}" sibTransId="{DBA7C939-237C-4F13-BEF8-14FD5FE04699}"/>
    <dgm:cxn modelId="{99D1FCFE-67BF-44F0-918E-2E9FB32ADCCA}" srcId="{A1D1CCBE-6A10-473E-8A68-A8D9B1C3FAAF}" destId="{75235CD6-C07A-474D-A556-115759398B59}" srcOrd="0" destOrd="0" parTransId="{A795DE49-CC77-4725-ADD4-4B8D5CC0F7AD}" sibTransId="{D69DE40F-B74C-4DFC-84DA-7C904D09D64A}"/>
    <dgm:cxn modelId="{A8AD3296-369F-3944-B912-B062D7B69738}" type="presParOf" srcId="{DCEBFCB7-84EE-AA4F-BE56-51304E027E5C}" destId="{01574A66-65D1-8343-90BC-4F1C478F3424}" srcOrd="0" destOrd="0" presId="urn:microsoft.com/office/officeart/2016/7/layout/VerticalDownArrowProcess"/>
    <dgm:cxn modelId="{71D25BFF-CE7B-1C4E-A294-501636C6496F}" type="presParOf" srcId="{01574A66-65D1-8343-90BC-4F1C478F3424}" destId="{1A20F3F6-AD2A-6844-8267-15B854E30D87}" srcOrd="0" destOrd="0" presId="urn:microsoft.com/office/officeart/2016/7/layout/VerticalDownArrowProcess"/>
    <dgm:cxn modelId="{FB3AD7ED-8A21-3D48-8A61-7FBBAF9AF9F7}" type="presParOf" srcId="{01574A66-65D1-8343-90BC-4F1C478F3424}" destId="{7A1BFA8E-9EC7-9749-B7AD-67E1D9C012C8}" srcOrd="1" destOrd="0" presId="urn:microsoft.com/office/officeart/2016/7/layout/VerticalDownArrowProcess"/>
    <dgm:cxn modelId="{F307DD96-7DA1-4B49-A7B6-B71BB7FB8D10}" type="presParOf" srcId="{DCEBFCB7-84EE-AA4F-BE56-51304E027E5C}" destId="{351D9A83-E55B-8C4F-9F8F-BCA13FEFD43F}" srcOrd="1" destOrd="0" presId="urn:microsoft.com/office/officeart/2016/7/layout/VerticalDownArrowProcess"/>
    <dgm:cxn modelId="{5B7209DC-F442-F94E-B4A2-BF065B04123D}" type="presParOf" srcId="{DCEBFCB7-84EE-AA4F-BE56-51304E027E5C}" destId="{01D6C112-B247-F54D-95C1-AF61F127309F}" srcOrd="2" destOrd="0" presId="urn:microsoft.com/office/officeart/2016/7/layout/VerticalDownArrowProcess"/>
    <dgm:cxn modelId="{84D869D9-2FAA-F342-BFD7-6572FB61FBBE}" type="presParOf" srcId="{01D6C112-B247-F54D-95C1-AF61F127309F}" destId="{BE5BCE41-9991-FF46-AE1B-0B5EDDA6505C}" srcOrd="0" destOrd="0" presId="urn:microsoft.com/office/officeart/2016/7/layout/VerticalDownArrowProcess"/>
    <dgm:cxn modelId="{1B9630C4-E4EB-4A4B-B5E4-391044A2E68C}" type="presParOf" srcId="{01D6C112-B247-F54D-95C1-AF61F127309F}" destId="{32267DA9-751F-E447-96E7-5B216883AA0F}" srcOrd="1" destOrd="0" presId="urn:microsoft.com/office/officeart/2016/7/layout/VerticalDownArrowProcess"/>
    <dgm:cxn modelId="{461B00CF-4676-2A47-AC3C-D99B05BAA50B}" type="presParOf" srcId="{01D6C112-B247-F54D-95C1-AF61F127309F}" destId="{51462EB5-7B29-6D49-859D-62A78EB62CFB}" srcOrd="2" destOrd="0" presId="urn:microsoft.com/office/officeart/2016/7/layout/VerticalDownArrowProcess"/>
    <dgm:cxn modelId="{B67F6325-04FB-C24A-AC57-688407E5C8F3}" type="presParOf" srcId="{DCEBFCB7-84EE-AA4F-BE56-51304E027E5C}" destId="{E3F005A8-BFE3-5F48-B2FE-DAD32520E89D}" srcOrd="3" destOrd="0" presId="urn:microsoft.com/office/officeart/2016/7/layout/VerticalDownArrowProcess"/>
    <dgm:cxn modelId="{B70ADDD5-D8F8-1443-A2FF-B9B1D83ACEA8}" type="presParOf" srcId="{DCEBFCB7-84EE-AA4F-BE56-51304E027E5C}" destId="{FCFE1928-64D4-5244-909F-B3A21BE52473}" srcOrd="4" destOrd="0" presId="urn:microsoft.com/office/officeart/2016/7/layout/VerticalDownArrowProcess"/>
    <dgm:cxn modelId="{E18075D7-BEE6-CA46-A8B6-4FEE5F946224}" type="presParOf" srcId="{FCFE1928-64D4-5244-909F-B3A21BE52473}" destId="{EE87BCFC-4C29-D548-A938-1ED0B252025F}" srcOrd="0" destOrd="0" presId="urn:microsoft.com/office/officeart/2016/7/layout/VerticalDownArrowProcess"/>
    <dgm:cxn modelId="{4DB20B87-CDF4-4F42-AFE5-CFB162126291}" type="presParOf" srcId="{FCFE1928-64D4-5244-909F-B3A21BE52473}" destId="{675FCE4D-AEB6-0E41-8541-E4366A8191C0}" srcOrd="1" destOrd="0" presId="urn:microsoft.com/office/officeart/2016/7/layout/VerticalDownArrowProcess"/>
    <dgm:cxn modelId="{4252D54F-5CD0-4C40-ABC2-55E7D15734DF}" type="presParOf" srcId="{FCFE1928-64D4-5244-909F-B3A21BE52473}" destId="{10802F8B-CF6D-0647-9E21-EAE7D1F8C64C}" srcOrd="2" destOrd="0" presId="urn:microsoft.com/office/officeart/2016/7/layout/VerticalDownArrowProcess"/>
    <dgm:cxn modelId="{B2265358-9D68-0044-AD8B-F871912FBD45}" type="presParOf" srcId="{DCEBFCB7-84EE-AA4F-BE56-51304E027E5C}" destId="{F2880CB5-0F24-6145-9C7D-20CA35681C07}" srcOrd="5" destOrd="0" presId="urn:microsoft.com/office/officeart/2016/7/layout/VerticalDownArrowProcess"/>
    <dgm:cxn modelId="{E2576B36-15DB-9F4F-8241-316488C067CA}" type="presParOf" srcId="{DCEBFCB7-84EE-AA4F-BE56-51304E027E5C}" destId="{63EF4816-0ECC-7A4C-9469-850DA37898EF}" srcOrd="6" destOrd="0" presId="urn:microsoft.com/office/officeart/2016/7/layout/VerticalDownArrowProcess"/>
    <dgm:cxn modelId="{16A5AD33-1B31-B243-B2D5-FEF7623D089C}" type="presParOf" srcId="{63EF4816-0ECC-7A4C-9469-850DA37898EF}" destId="{E9B35AF2-F42F-CE47-9386-D4E2C2CF646D}" srcOrd="0" destOrd="0" presId="urn:microsoft.com/office/officeart/2016/7/layout/VerticalDownArrowProcess"/>
    <dgm:cxn modelId="{F80EFE70-9F6D-7644-AE3A-7E815F0B8A76}" type="presParOf" srcId="{63EF4816-0ECC-7A4C-9469-850DA37898EF}" destId="{1E9C559B-220A-9D43-B09F-B711BC569D71}" srcOrd="1" destOrd="0" presId="urn:microsoft.com/office/officeart/2016/7/layout/VerticalDownArrowProcess"/>
    <dgm:cxn modelId="{C466C921-0A47-B746-8B6C-7D259BE767AF}" type="presParOf" srcId="{63EF4816-0ECC-7A4C-9469-850DA37898EF}" destId="{71ACE5D2-FBCB-3B46-8996-F4FF9253EF4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98688-E231-1C46-B6F1-3F509ABF9037}">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40F35-CB7F-3849-B739-707A07C02756}">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chemeClr val="accent5">
                  <a:lumMod val="50000"/>
                </a:schemeClr>
              </a:solidFill>
            </a:rPr>
            <a:t>Welcoming a New Member</a:t>
          </a:r>
        </a:p>
      </dsp:txBody>
      <dsp:txXfrm>
        <a:off x="0" y="2703"/>
        <a:ext cx="6900512" cy="921789"/>
      </dsp:txXfrm>
    </dsp:sp>
    <dsp:sp modelId="{80EC6BBE-5D12-EA47-84E1-52D4139D025F}">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CC019-BCB6-4447-979D-95F8D96F053C}">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chemeClr val="accent5"/>
              </a:solidFill>
            </a:rPr>
            <a:t>Getting</a:t>
          </a:r>
          <a:r>
            <a:rPr lang="en-US" sz="4200" kern="1200" dirty="0">
              <a:solidFill>
                <a:schemeClr val="accent1"/>
              </a:solidFill>
            </a:rPr>
            <a:t> All Members Involved</a:t>
          </a:r>
        </a:p>
      </dsp:txBody>
      <dsp:txXfrm>
        <a:off x="0" y="924492"/>
        <a:ext cx="6900512" cy="921789"/>
      </dsp:txXfrm>
    </dsp:sp>
    <dsp:sp modelId="{FBBD00F7-268F-F94A-A475-E5E46174F0BA}">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12CA7-E796-8344-8B16-924F6B2F6784}">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chemeClr val="accent5">
                  <a:lumMod val="50000"/>
                </a:schemeClr>
              </a:solidFill>
            </a:rPr>
            <a:t>Recognition</a:t>
          </a:r>
        </a:p>
      </dsp:txBody>
      <dsp:txXfrm>
        <a:off x="0" y="1846281"/>
        <a:ext cx="6900512" cy="921789"/>
      </dsp:txXfrm>
    </dsp:sp>
    <dsp:sp modelId="{1AF1519E-3DAB-DE4F-BA43-819FEE8750CF}">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BEE01-41D4-3B4C-B7B9-33A57E75B4A4}">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solidFill>
                <a:schemeClr val="accent1"/>
              </a:solidFill>
            </a:rPr>
            <a:t>Inspire Action</a:t>
          </a:r>
        </a:p>
      </dsp:txBody>
      <dsp:txXfrm>
        <a:off x="0" y="2768070"/>
        <a:ext cx="6900512" cy="921789"/>
      </dsp:txXfrm>
    </dsp:sp>
    <dsp:sp modelId="{FB1CCD48-0D1D-554E-9B9A-A964F3239B71}">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7B6A2-36E5-5F4C-AEEE-A2A06B0A4641}">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chemeClr val="accent5">
                  <a:lumMod val="50000"/>
                </a:schemeClr>
              </a:solidFill>
            </a:rPr>
            <a:t>Personal Connections</a:t>
          </a:r>
        </a:p>
      </dsp:txBody>
      <dsp:txXfrm>
        <a:off x="0" y="3689859"/>
        <a:ext cx="6900512" cy="921789"/>
      </dsp:txXfrm>
    </dsp:sp>
    <dsp:sp modelId="{1ACAFC14-AB87-E946-93B3-1F5A62FCF97E}">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FAAC2-F358-AC4B-954C-21D3193EF0B4}">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solidFill>
                <a:schemeClr val="accent1"/>
              </a:solidFill>
            </a:rPr>
            <a:t>Creative</a:t>
          </a:r>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35EC-879A-4596-B2F7-50098087F34B}">
      <dsp:nvSpPr>
        <dsp:cNvPr id="0" name=""/>
        <dsp:cNvSpPr/>
      </dsp:nvSpPr>
      <dsp:spPr>
        <a:xfrm>
          <a:off x="3571" y="679119"/>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Value Alignment Interview</a:t>
          </a:r>
        </a:p>
      </dsp:txBody>
      <dsp:txXfrm>
        <a:off x="31015" y="706563"/>
        <a:ext cx="1506815" cy="882133"/>
      </dsp:txXfrm>
    </dsp:sp>
    <dsp:sp modelId="{26E59264-F9D3-4B2E-BB69-408032257FC9}">
      <dsp:nvSpPr>
        <dsp:cNvPr id="0" name=""/>
        <dsp:cNvSpPr/>
      </dsp:nvSpPr>
      <dsp:spPr>
        <a:xfrm>
          <a:off x="1702704" y="953979"/>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02704" y="1031439"/>
        <a:ext cx="231757" cy="232382"/>
      </dsp:txXfrm>
    </dsp:sp>
    <dsp:sp modelId="{46C431EA-7ACC-4580-99DB-1323B5DD0657}">
      <dsp:nvSpPr>
        <dsp:cNvPr id="0" name=""/>
        <dsp:cNvSpPr/>
      </dsp:nvSpPr>
      <dsp:spPr>
        <a:xfrm>
          <a:off x="2189956" y="679119"/>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Induction</a:t>
          </a:r>
        </a:p>
      </dsp:txBody>
      <dsp:txXfrm>
        <a:off x="2217400" y="706563"/>
        <a:ext cx="1506815" cy="882133"/>
      </dsp:txXfrm>
    </dsp:sp>
    <dsp:sp modelId="{D41118CB-9D5A-4B8B-B060-C30B8CC46620}">
      <dsp:nvSpPr>
        <dsp:cNvPr id="0" name=""/>
        <dsp:cNvSpPr/>
      </dsp:nvSpPr>
      <dsp:spPr>
        <a:xfrm>
          <a:off x="3889089" y="953979"/>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89089" y="1031439"/>
        <a:ext cx="231757" cy="232382"/>
      </dsp:txXfrm>
    </dsp:sp>
    <dsp:sp modelId="{3B150F16-AB85-4F72-A00C-ACAB16D42B87}">
      <dsp:nvSpPr>
        <dsp:cNvPr id="0" name=""/>
        <dsp:cNvSpPr/>
      </dsp:nvSpPr>
      <dsp:spPr>
        <a:xfrm>
          <a:off x="4376340" y="679119"/>
          <a:ext cx="1561703" cy="937021"/>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7 Days: Welcome Video and </a:t>
          </a:r>
          <a:r>
            <a:rPr lang="en-US" sz="1300" kern="1200" dirty="0" err="1"/>
            <a:t>ClubRunner</a:t>
          </a:r>
          <a:r>
            <a:rPr lang="en-US" sz="1300" kern="1200" dirty="0"/>
            <a:t> or </a:t>
          </a:r>
          <a:r>
            <a:rPr lang="en-US" sz="1300" kern="1200" dirty="0" err="1"/>
            <a:t>DacDB</a:t>
          </a:r>
          <a:endParaRPr lang="en-US" sz="1300" kern="1200" dirty="0"/>
        </a:p>
      </dsp:txBody>
      <dsp:txXfrm>
        <a:off x="4403784" y="706563"/>
        <a:ext cx="1506815" cy="882133"/>
      </dsp:txXfrm>
    </dsp:sp>
    <dsp:sp modelId="{463FE525-C317-4746-866D-46F7AB139464}">
      <dsp:nvSpPr>
        <dsp:cNvPr id="0" name=""/>
        <dsp:cNvSpPr/>
      </dsp:nvSpPr>
      <dsp:spPr>
        <a:xfrm>
          <a:off x="6075473" y="953979"/>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075473" y="1031439"/>
        <a:ext cx="231757" cy="232382"/>
      </dsp:txXfrm>
    </dsp:sp>
    <dsp:sp modelId="{C90CDDB9-904E-4990-A4D5-A4AEF88FEFC3}">
      <dsp:nvSpPr>
        <dsp:cNvPr id="0" name=""/>
        <dsp:cNvSpPr/>
      </dsp:nvSpPr>
      <dsp:spPr>
        <a:xfrm>
          <a:off x="6562724" y="679119"/>
          <a:ext cx="1561703" cy="937021"/>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Weeks: Like Social Media Accounts</a:t>
          </a:r>
        </a:p>
      </dsp:txBody>
      <dsp:txXfrm>
        <a:off x="6590168" y="706563"/>
        <a:ext cx="1506815" cy="882133"/>
      </dsp:txXfrm>
    </dsp:sp>
    <dsp:sp modelId="{78AA7B53-9D66-41E8-A720-F753FE567CAC}">
      <dsp:nvSpPr>
        <dsp:cNvPr id="0" name=""/>
        <dsp:cNvSpPr/>
      </dsp:nvSpPr>
      <dsp:spPr>
        <a:xfrm rot="5400000">
          <a:off x="7178036" y="1725460"/>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227386" y="1753570"/>
        <a:ext cx="232382" cy="231757"/>
      </dsp:txXfrm>
    </dsp:sp>
    <dsp:sp modelId="{FCD800A9-0092-4E01-8BF9-A7A36D6431CC}">
      <dsp:nvSpPr>
        <dsp:cNvPr id="0" name=""/>
        <dsp:cNvSpPr/>
      </dsp:nvSpPr>
      <dsp:spPr>
        <a:xfrm>
          <a:off x="6562724" y="2240822"/>
          <a:ext cx="1561703" cy="937021"/>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Weeks: Take Rotary Basics Course &amp; My Rotary Account</a:t>
          </a:r>
        </a:p>
      </dsp:txBody>
      <dsp:txXfrm>
        <a:off x="6590168" y="2268266"/>
        <a:ext cx="1506815" cy="882133"/>
      </dsp:txXfrm>
    </dsp:sp>
    <dsp:sp modelId="{8CA74B62-B82C-45A8-974A-506AB4C968FD}">
      <dsp:nvSpPr>
        <dsp:cNvPr id="0" name=""/>
        <dsp:cNvSpPr/>
      </dsp:nvSpPr>
      <dsp:spPr>
        <a:xfrm rot="10800000">
          <a:off x="6094214" y="2515682"/>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193538" y="2593142"/>
        <a:ext cx="231757" cy="232382"/>
      </dsp:txXfrm>
    </dsp:sp>
    <dsp:sp modelId="{7C81B8CE-1C2B-470B-9A5C-FEDCD962973B}">
      <dsp:nvSpPr>
        <dsp:cNvPr id="0" name=""/>
        <dsp:cNvSpPr/>
      </dsp:nvSpPr>
      <dsp:spPr>
        <a:xfrm>
          <a:off x="4376340" y="2240822"/>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4 Weeks: Mentor Check-in </a:t>
          </a:r>
        </a:p>
      </dsp:txBody>
      <dsp:txXfrm>
        <a:off x="4403784" y="2268266"/>
        <a:ext cx="1506815" cy="882133"/>
      </dsp:txXfrm>
    </dsp:sp>
    <dsp:sp modelId="{CE4E4674-7BD4-4A66-BA67-DDE652C4FAAB}">
      <dsp:nvSpPr>
        <dsp:cNvPr id="0" name=""/>
        <dsp:cNvSpPr/>
      </dsp:nvSpPr>
      <dsp:spPr>
        <a:xfrm rot="10800000">
          <a:off x="3907829" y="2515682"/>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007153" y="2593142"/>
        <a:ext cx="231757" cy="232382"/>
      </dsp:txXfrm>
    </dsp:sp>
    <dsp:sp modelId="{154C7857-024A-415C-AC2F-576AD246F3C6}">
      <dsp:nvSpPr>
        <dsp:cNvPr id="0" name=""/>
        <dsp:cNvSpPr/>
      </dsp:nvSpPr>
      <dsp:spPr>
        <a:xfrm>
          <a:off x="2189956" y="2240822"/>
          <a:ext cx="1561703" cy="937021"/>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6 Weeks: Email Regarding Open Jobs (link to club’s website)</a:t>
          </a:r>
        </a:p>
      </dsp:txBody>
      <dsp:txXfrm>
        <a:off x="2217400" y="2268266"/>
        <a:ext cx="1506815" cy="882133"/>
      </dsp:txXfrm>
    </dsp:sp>
    <dsp:sp modelId="{180E9EEA-63EC-4D95-A5D9-673D5A9C4AEC}">
      <dsp:nvSpPr>
        <dsp:cNvPr id="0" name=""/>
        <dsp:cNvSpPr/>
      </dsp:nvSpPr>
      <dsp:spPr>
        <a:xfrm rot="10800000">
          <a:off x="1721445" y="2515682"/>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820769" y="2593142"/>
        <a:ext cx="231757" cy="232382"/>
      </dsp:txXfrm>
    </dsp:sp>
    <dsp:sp modelId="{880C7811-DF8C-4610-98C1-B47F6D4BF715}">
      <dsp:nvSpPr>
        <dsp:cNvPr id="0" name=""/>
        <dsp:cNvSpPr/>
      </dsp:nvSpPr>
      <dsp:spPr>
        <a:xfrm>
          <a:off x="3571" y="2240822"/>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Months: Mentor Check-in</a:t>
          </a:r>
        </a:p>
      </dsp:txBody>
      <dsp:txXfrm>
        <a:off x="31015" y="2268266"/>
        <a:ext cx="1506815" cy="882133"/>
      </dsp:txXfrm>
    </dsp:sp>
    <dsp:sp modelId="{717DEC48-B9D9-40DB-9A28-6A89C5494E94}">
      <dsp:nvSpPr>
        <dsp:cNvPr id="0" name=""/>
        <dsp:cNvSpPr/>
      </dsp:nvSpPr>
      <dsp:spPr>
        <a:xfrm rot="5400000">
          <a:off x="618882" y="3287163"/>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68232" y="3315273"/>
        <a:ext cx="232382" cy="231757"/>
      </dsp:txXfrm>
    </dsp:sp>
    <dsp:sp modelId="{D772694B-5441-4602-A6C2-10BC88B74CE2}">
      <dsp:nvSpPr>
        <dsp:cNvPr id="0" name=""/>
        <dsp:cNvSpPr/>
      </dsp:nvSpPr>
      <dsp:spPr>
        <a:xfrm>
          <a:off x="3571" y="3802525"/>
          <a:ext cx="1561703" cy="937021"/>
        </a:xfrm>
        <a:prstGeom prst="roundRect">
          <a:avLst>
            <a:gd name="adj" fmla="val 1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4 Months: Email Learning Course Suggestions </a:t>
          </a:r>
        </a:p>
      </dsp:txBody>
      <dsp:txXfrm>
        <a:off x="31015" y="3829969"/>
        <a:ext cx="1506815" cy="882133"/>
      </dsp:txXfrm>
    </dsp:sp>
    <dsp:sp modelId="{31731677-F2CD-42B1-8787-81C906269B70}">
      <dsp:nvSpPr>
        <dsp:cNvPr id="0" name=""/>
        <dsp:cNvSpPr/>
      </dsp:nvSpPr>
      <dsp:spPr>
        <a:xfrm>
          <a:off x="1702704" y="4077385"/>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02704" y="4154845"/>
        <a:ext cx="231757" cy="232382"/>
      </dsp:txXfrm>
    </dsp:sp>
    <dsp:sp modelId="{B06C31AB-6547-4A15-BF93-47DBFE773B3F}">
      <dsp:nvSpPr>
        <dsp:cNvPr id="0" name=""/>
        <dsp:cNvSpPr/>
      </dsp:nvSpPr>
      <dsp:spPr>
        <a:xfrm>
          <a:off x="2189956" y="3802525"/>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6 Months: New Member Dinner</a:t>
          </a:r>
        </a:p>
      </dsp:txBody>
      <dsp:txXfrm>
        <a:off x="2217400" y="3829969"/>
        <a:ext cx="1506815" cy="882133"/>
      </dsp:txXfrm>
    </dsp:sp>
    <dsp:sp modelId="{7560E251-8BE3-4F5F-ABED-3AD99D6F0673}">
      <dsp:nvSpPr>
        <dsp:cNvPr id="0" name=""/>
        <dsp:cNvSpPr/>
      </dsp:nvSpPr>
      <dsp:spPr>
        <a:xfrm>
          <a:off x="3889089" y="4077385"/>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89089" y="4154845"/>
        <a:ext cx="231757" cy="232382"/>
      </dsp:txXfrm>
    </dsp:sp>
    <dsp:sp modelId="{90D78E20-51E9-420E-ACD7-93199A574B6E}">
      <dsp:nvSpPr>
        <dsp:cNvPr id="0" name=""/>
        <dsp:cNvSpPr/>
      </dsp:nvSpPr>
      <dsp:spPr>
        <a:xfrm>
          <a:off x="4376340" y="3802525"/>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8 Months: Mentor Check-in</a:t>
          </a:r>
        </a:p>
      </dsp:txBody>
      <dsp:txXfrm>
        <a:off x="4403784" y="3829969"/>
        <a:ext cx="1506815" cy="882133"/>
      </dsp:txXfrm>
    </dsp:sp>
    <dsp:sp modelId="{C748BDDC-706F-47D6-9DEC-4F7A851A6533}">
      <dsp:nvSpPr>
        <dsp:cNvPr id="0" name=""/>
        <dsp:cNvSpPr/>
      </dsp:nvSpPr>
      <dsp:spPr>
        <a:xfrm>
          <a:off x="6075473" y="4077385"/>
          <a:ext cx="331081" cy="387302"/>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075473" y="4154845"/>
        <a:ext cx="231757" cy="232382"/>
      </dsp:txXfrm>
    </dsp:sp>
    <dsp:sp modelId="{2E80E4AF-D246-4F58-92F8-526B82BEB15D}">
      <dsp:nvSpPr>
        <dsp:cNvPr id="0" name=""/>
        <dsp:cNvSpPr/>
      </dsp:nvSpPr>
      <dsp:spPr>
        <a:xfrm>
          <a:off x="6562724" y="3802525"/>
          <a:ext cx="1561703" cy="93702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12 Months: Anniversary Celebration</a:t>
          </a:r>
        </a:p>
      </dsp:txBody>
      <dsp:txXfrm>
        <a:off x="6590168" y="3829969"/>
        <a:ext cx="1506815" cy="88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35EC-879A-4596-B2F7-50098087F34B}">
      <dsp:nvSpPr>
        <dsp:cNvPr id="0" name=""/>
        <dsp:cNvSpPr/>
      </dsp:nvSpPr>
      <dsp:spPr>
        <a:xfrm>
          <a:off x="105171" y="661"/>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Value Alignment Interview</a:t>
          </a:r>
        </a:p>
      </dsp:txBody>
      <dsp:txXfrm>
        <a:off x="141787" y="37277"/>
        <a:ext cx="2010361" cy="1176924"/>
      </dsp:txXfrm>
    </dsp:sp>
    <dsp:sp modelId="{26E59264-F9D3-4B2E-BB69-408032257FC9}">
      <dsp:nvSpPr>
        <dsp:cNvPr id="0" name=""/>
        <dsp:cNvSpPr/>
      </dsp:nvSpPr>
      <dsp:spPr>
        <a:xfrm>
          <a:off x="2372121" y="367374"/>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72121" y="470720"/>
        <a:ext cx="309205" cy="310039"/>
      </dsp:txXfrm>
    </dsp:sp>
    <dsp:sp modelId="{46C431EA-7ACC-4580-99DB-1323B5DD0657}">
      <dsp:nvSpPr>
        <dsp:cNvPr id="0" name=""/>
        <dsp:cNvSpPr/>
      </dsp:nvSpPr>
      <dsp:spPr>
        <a:xfrm>
          <a:off x="3022203" y="661"/>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Induction</a:t>
          </a:r>
        </a:p>
      </dsp:txBody>
      <dsp:txXfrm>
        <a:off x="3058819" y="37277"/>
        <a:ext cx="2010361" cy="1176924"/>
      </dsp:txXfrm>
    </dsp:sp>
    <dsp:sp modelId="{D41118CB-9D5A-4B8B-B060-C30B8CC46620}">
      <dsp:nvSpPr>
        <dsp:cNvPr id="0" name=""/>
        <dsp:cNvSpPr/>
      </dsp:nvSpPr>
      <dsp:spPr>
        <a:xfrm>
          <a:off x="5289153" y="367374"/>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89153" y="470720"/>
        <a:ext cx="309205" cy="310039"/>
      </dsp:txXfrm>
    </dsp:sp>
    <dsp:sp modelId="{7C81B8CE-1C2B-470B-9A5C-FEDCD962973B}">
      <dsp:nvSpPr>
        <dsp:cNvPr id="0" name=""/>
        <dsp:cNvSpPr/>
      </dsp:nvSpPr>
      <dsp:spPr>
        <a:xfrm>
          <a:off x="5939234" y="661"/>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4 Weeks: Mentor Check-in </a:t>
          </a:r>
        </a:p>
      </dsp:txBody>
      <dsp:txXfrm>
        <a:off x="5975850" y="37277"/>
        <a:ext cx="2010361" cy="1176924"/>
      </dsp:txXfrm>
    </dsp:sp>
    <dsp:sp modelId="{CE4E4674-7BD4-4A66-BA67-DDE652C4FAAB}">
      <dsp:nvSpPr>
        <dsp:cNvPr id="0" name=""/>
        <dsp:cNvSpPr/>
      </dsp:nvSpPr>
      <dsp:spPr>
        <a:xfrm rot="5400000">
          <a:off x="6760170" y="1396669"/>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6826011" y="1434174"/>
        <a:ext cx="310039" cy="309205"/>
      </dsp:txXfrm>
    </dsp:sp>
    <dsp:sp modelId="{880C7811-DF8C-4610-98C1-B47F6D4BF715}">
      <dsp:nvSpPr>
        <dsp:cNvPr id="0" name=""/>
        <dsp:cNvSpPr/>
      </dsp:nvSpPr>
      <dsp:spPr>
        <a:xfrm>
          <a:off x="5939234" y="2084255"/>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 Months: Mentor Check-in</a:t>
          </a:r>
        </a:p>
      </dsp:txBody>
      <dsp:txXfrm>
        <a:off x="5975850" y="2120871"/>
        <a:ext cx="2010361" cy="1176924"/>
      </dsp:txXfrm>
    </dsp:sp>
    <dsp:sp modelId="{717DEC48-B9D9-40DB-9A28-6A89C5494E94}">
      <dsp:nvSpPr>
        <dsp:cNvPr id="0" name=""/>
        <dsp:cNvSpPr/>
      </dsp:nvSpPr>
      <dsp:spPr>
        <a:xfrm rot="10800000">
          <a:off x="5314156" y="2450967"/>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446672" y="2554313"/>
        <a:ext cx="309205" cy="310039"/>
      </dsp:txXfrm>
    </dsp:sp>
    <dsp:sp modelId="{B06C31AB-6547-4A15-BF93-47DBFE773B3F}">
      <dsp:nvSpPr>
        <dsp:cNvPr id="0" name=""/>
        <dsp:cNvSpPr/>
      </dsp:nvSpPr>
      <dsp:spPr>
        <a:xfrm>
          <a:off x="3022203" y="2084255"/>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6 Months: New Member Dinner</a:t>
          </a:r>
        </a:p>
      </dsp:txBody>
      <dsp:txXfrm>
        <a:off x="3058819" y="2120871"/>
        <a:ext cx="2010361" cy="1176924"/>
      </dsp:txXfrm>
    </dsp:sp>
    <dsp:sp modelId="{7560E251-8BE3-4F5F-ABED-3AD99D6F0673}">
      <dsp:nvSpPr>
        <dsp:cNvPr id="0" name=""/>
        <dsp:cNvSpPr/>
      </dsp:nvSpPr>
      <dsp:spPr>
        <a:xfrm rot="10800000">
          <a:off x="2397125" y="2450967"/>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529641" y="2554313"/>
        <a:ext cx="309205" cy="310039"/>
      </dsp:txXfrm>
    </dsp:sp>
    <dsp:sp modelId="{90D78E20-51E9-420E-ACD7-93199A574B6E}">
      <dsp:nvSpPr>
        <dsp:cNvPr id="0" name=""/>
        <dsp:cNvSpPr/>
      </dsp:nvSpPr>
      <dsp:spPr>
        <a:xfrm>
          <a:off x="105171" y="2084255"/>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8 Months: Mentor Check-in</a:t>
          </a:r>
        </a:p>
      </dsp:txBody>
      <dsp:txXfrm>
        <a:off x="141787" y="2120871"/>
        <a:ext cx="2010361" cy="1176924"/>
      </dsp:txXfrm>
    </dsp:sp>
    <dsp:sp modelId="{C748BDDC-706F-47D6-9DEC-4F7A851A6533}">
      <dsp:nvSpPr>
        <dsp:cNvPr id="0" name=""/>
        <dsp:cNvSpPr/>
      </dsp:nvSpPr>
      <dsp:spPr>
        <a:xfrm rot="5400000">
          <a:off x="926107" y="3480263"/>
          <a:ext cx="441721" cy="516731"/>
        </a:xfrm>
        <a:prstGeom prst="rightArrow">
          <a:avLst>
            <a:gd name="adj1" fmla="val 60000"/>
            <a:gd name="adj2" fmla="val 50000"/>
          </a:avLst>
        </a:prstGeom>
        <a:solidFill>
          <a:srgbClr val="DA1A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991948" y="3517768"/>
        <a:ext cx="310039" cy="309205"/>
      </dsp:txXfrm>
    </dsp:sp>
    <dsp:sp modelId="{2E80E4AF-D246-4F58-92F8-526B82BEB15D}">
      <dsp:nvSpPr>
        <dsp:cNvPr id="0" name=""/>
        <dsp:cNvSpPr/>
      </dsp:nvSpPr>
      <dsp:spPr>
        <a:xfrm>
          <a:off x="105171" y="4167849"/>
          <a:ext cx="2083593" cy="125015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12 Months: Anniversary Celebration</a:t>
          </a:r>
        </a:p>
      </dsp:txBody>
      <dsp:txXfrm>
        <a:off x="141787" y="4204465"/>
        <a:ext cx="2010361" cy="1176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F3F6-AD2A-6844-8267-15B854E30D87}">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a:off x="0" y="5253990"/>
        <a:ext cx="1591978" cy="1149444"/>
      </dsp:txXfrm>
    </dsp:sp>
    <dsp:sp modelId="{7A1BFA8E-9EC7-9749-B7AD-67E1D9C012C8}">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time keeper</a:t>
          </a:r>
        </a:p>
      </dsp:txBody>
      <dsp:txXfrm>
        <a:off x="1591978" y="5253990"/>
        <a:ext cx="4775934" cy="1149444"/>
      </dsp:txXfrm>
    </dsp:sp>
    <dsp:sp modelId="{32267DA9-751F-E447-96E7-5B216883AA0F}">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3503386"/>
        <a:ext cx="1591978" cy="1149099"/>
      </dsp:txXfrm>
    </dsp:sp>
    <dsp:sp modelId="{51462EB5-7B29-6D49-859D-62A78EB62CFB}">
      <dsp:nvSpPr>
        <dsp:cNvPr id="0" name=""/>
        <dsp:cNvSpPr/>
      </dsp:nvSpPr>
      <dsp:spPr>
        <a:xfrm>
          <a:off x="1591978" y="3503386"/>
          <a:ext cx="4775934"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reporter</a:t>
          </a:r>
        </a:p>
      </dsp:txBody>
      <dsp:txXfrm>
        <a:off x="1591978" y="3503386"/>
        <a:ext cx="4775934" cy="1149099"/>
      </dsp:txXfrm>
    </dsp:sp>
    <dsp:sp modelId="{675FCE4D-AEB6-0E41-8541-E4366A8191C0}">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1752781"/>
        <a:ext cx="1591978" cy="1149099"/>
      </dsp:txXfrm>
    </dsp:sp>
    <dsp:sp modelId="{10802F8B-CF6D-0647-9E21-EAE7D1F8C64C}">
      <dsp:nvSpPr>
        <dsp:cNvPr id="0" name=""/>
        <dsp:cNvSpPr/>
      </dsp:nvSpPr>
      <dsp:spPr>
        <a:xfrm>
          <a:off x="1591978" y="1752781"/>
          <a:ext cx="4775934" cy="1149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recorder</a:t>
          </a:r>
        </a:p>
      </dsp:txBody>
      <dsp:txXfrm>
        <a:off x="1591978" y="1752781"/>
        <a:ext cx="4775934" cy="1149099"/>
      </dsp:txXfrm>
    </dsp:sp>
    <dsp:sp modelId="{1E9C559B-220A-9D43-B09F-B711BC569D71}">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Get</a:t>
          </a:r>
        </a:p>
      </dsp:txBody>
      <dsp:txXfrm rot="-10800000">
        <a:off x="0" y="2177"/>
        <a:ext cx="1591978" cy="1149099"/>
      </dsp:txXfrm>
    </dsp:sp>
    <dsp:sp modelId="{71ACE5D2-FBCB-3B46-8996-F4FF9253EF4F}">
      <dsp:nvSpPr>
        <dsp:cNvPr id="0" name=""/>
        <dsp:cNvSpPr/>
      </dsp:nvSpPr>
      <dsp:spPr>
        <a:xfrm>
          <a:off x="1591978" y="2177"/>
          <a:ext cx="4775934" cy="1149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Get into 5 groups</a:t>
          </a:r>
        </a:p>
      </dsp:txBody>
      <dsp:txXfrm>
        <a:off x="1591978" y="2177"/>
        <a:ext cx="4775934" cy="11490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02905-63BC-4B4A-A892-55BFC81623FF}" type="datetimeFigureOut">
              <a:rPr lang="en-US" smtClean="0"/>
              <a:t>9/8/23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B4144-69B7-3A4A-A552-06F3AFCADCC0}" type="slidenum">
              <a:rPr lang="en-US" smtClean="0"/>
              <a:t>‹#›</a:t>
            </a:fld>
            <a:endParaRPr lang="en-US"/>
          </a:p>
        </p:txBody>
      </p:sp>
    </p:spTree>
    <p:extLst>
      <p:ext uri="{BB962C8B-B14F-4D97-AF65-F5344CB8AC3E}">
        <p14:creationId xmlns:p14="http://schemas.microsoft.com/office/powerpoint/2010/main" val="24719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pro.com/rotary/welcome-to-rotary/video/34283192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y.rotary.org/learn?deep-link=https%3A//learn.rotary.org/members/learn/course/internal/view/elearning/524/rotary-basic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cms.rotary.org/en/document/new-member-orientation-how-guide-club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my.rotary.org/learn?deep-link=https%3A//learn.rotary.org/members%3Fr%3Dsite/sso%26sso_type%3Dsaml%26id_course%3D76" TargetMode="External"/><Relationship Id="rId5" Type="http://schemas.openxmlformats.org/officeDocument/2006/relationships/hyperlink" Target="https://my-cms.rotary.org/en/document/rotary-basics" TargetMode="External"/><Relationship Id="rId4" Type="http://schemas.openxmlformats.org/officeDocument/2006/relationships/hyperlink" Target="https://my-cms.rotary.org/en/document/connect-goo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difference between the two.</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78638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800" dirty="0">
                <a:solidFill>
                  <a:srgbClr val="39424A"/>
                </a:solidFill>
                <a:effectLst/>
                <a:latin typeface="Open Sans" panose="020B0606030504020204" pitchFamily="34" charset="0"/>
                <a:ea typeface="Times New Roman" panose="02020603050405020304" pitchFamily="18" charset="0"/>
                <a:cs typeface="Times New Roman" panose="02020603050405020304" pitchFamily="18" charset="0"/>
              </a:rPr>
              <a:t>Focus on projects that meet real needs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 </a:t>
            </a:r>
            <a:r>
              <a:rPr lang="en-US" sz="1800" dirty="0">
                <a:solidFill>
                  <a:srgbClr val="39424A"/>
                </a:solidFill>
                <a:effectLst/>
                <a:latin typeface="Open Sans" panose="020B0606030504020204" pitchFamily="34" charset="0"/>
                <a:ea typeface="Times New Roman" panose="02020603050405020304" pitchFamily="18" charset="0"/>
                <a:cs typeface="Times New Roman" panose="02020603050405020304" pitchFamily="18" charset="0"/>
              </a:rPr>
              <a:t>Assess members’ skills (use their skills in a meaningful way &amp; help others learn)</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 </a:t>
            </a:r>
            <a:r>
              <a:rPr lang="en-US" sz="1800" dirty="0">
                <a:solidFill>
                  <a:srgbClr val="39424A"/>
                </a:solidFill>
                <a:effectLst/>
                <a:latin typeface="Open Sans" panose="020B0606030504020204" pitchFamily="34" charset="0"/>
                <a:ea typeface="Times New Roman" panose="02020603050405020304" pitchFamily="18" charset="0"/>
                <a:cs typeface="Times New Roman" panose="02020603050405020304" pitchFamily="18" charset="0"/>
              </a:rPr>
              <a:t>Build partnerships (collaborate with other clubs &amp; work with local companies or nonprofits)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 </a:t>
            </a:r>
            <a:r>
              <a:rPr lang="en-US" sz="1800" dirty="0">
                <a:solidFill>
                  <a:srgbClr val="39424A"/>
                </a:solidFill>
                <a:effectLst/>
                <a:latin typeface="Open Sans" panose="020B0606030504020204" pitchFamily="34" charset="0"/>
                <a:ea typeface="Times New Roman" panose="02020603050405020304" pitchFamily="18" charset="0"/>
                <a:cs typeface="Times New Roman" panose="02020603050405020304" pitchFamily="18" charset="0"/>
              </a:rPr>
              <a:t>Set service goals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1800" dirty="0">
                <a:solidFill>
                  <a:srgbClr val="39424A"/>
                </a:solidFill>
                <a:effectLst/>
                <a:latin typeface="Open Sans" panose="020B0606030504020204" pitchFamily="34" charset="0"/>
                <a:ea typeface="Times New Roman" panose="02020603050405020304" pitchFamily="18" charset="0"/>
                <a:cs typeface="Times New Roman" panose="02020603050405020304" pitchFamily="18" charset="0"/>
              </a:rPr>
              <a:t>Measure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8FB4144-69B7-3A4A-A552-06F3AFCADCC0}" type="slidenum">
              <a:rPr lang="en-US" smtClean="0"/>
              <a:t>22</a:t>
            </a:fld>
            <a:endParaRPr lang="en-US"/>
          </a:p>
        </p:txBody>
      </p:sp>
    </p:spTree>
    <p:extLst>
      <p:ext uri="{BB962C8B-B14F-4D97-AF65-F5344CB8AC3E}">
        <p14:creationId xmlns:p14="http://schemas.microsoft.com/office/powerpoint/2010/main" val="194410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Extend the meetings; 2. build networking in; 3. plan social events; 4. review who is missing. . .</a:t>
            </a:r>
          </a:p>
        </p:txBody>
      </p:sp>
      <p:sp>
        <p:nvSpPr>
          <p:cNvPr id="4" name="Slide Number Placeholder 3"/>
          <p:cNvSpPr>
            <a:spLocks noGrp="1"/>
          </p:cNvSpPr>
          <p:nvPr>
            <p:ph type="sldNum" sz="quarter" idx="5"/>
          </p:nvPr>
        </p:nvSpPr>
        <p:spPr/>
        <p:txBody>
          <a:bodyPr/>
          <a:lstStyle/>
          <a:p>
            <a:fld id="{68FB4144-69B7-3A4A-A552-06F3AFCADCC0}" type="slidenum">
              <a:rPr lang="en-US" smtClean="0"/>
              <a:t>23</a:t>
            </a:fld>
            <a:endParaRPr lang="en-US"/>
          </a:p>
        </p:txBody>
      </p:sp>
    </p:spTree>
    <p:extLst>
      <p:ext uri="{BB962C8B-B14F-4D97-AF65-F5344CB8AC3E}">
        <p14:creationId xmlns:p14="http://schemas.microsoft.com/office/powerpoint/2010/main" val="13625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Explore new models; 2. change the club rules (ex. Attendance); 3. offer alternative membership types; 4. offer new clubs</a:t>
            </a:r>
          </a:p>
        </p:txBody>
      </p:sp>
      <p:sp>
        <p:nvSpPr>
          <p:cNvPr id="4" name="Slide Number Placeholder 3"/>
          <p:cNvSpPr>
            <a:spLocks noGrp="1"/>
          </p:cNvSpPr>
          <p:nvPr>
            <p:ph type="sldNum" sz="quarter" idx="5"/>
          </p:nvPr>
        </p:nvSpPr>
        <p:spPr/>
        <p:txBody>
          <a:bodyPr/>
          <a:lstStyle/>
          <a:p>
            <a:fld id="{68FB4144-69B7-3A4A-A552-06F3AFCADCC0}" type="slidenum">
              <a:rPr lang="en-US" smtClean="0"/>
              <a:t>24</a:t>
            </a:fld>
            <a:endParaRPr lang="en-US"/>
          </a:p>
        </p:txBody>
      </p:sp>
    </p:spTree>
    <p:extLst>
      <p:ext uri="{BB962C8B-B14F-4D97-AF65-F5344CB8AC3E}">
        <p14:creationId xmlns:p14="http://schemas.microsoft.com/office/powerpoint/2010/main" val="31492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cs typeface="Arial"/>
              </a:rPr>
              <a:t>Onboarding Activity "Drip" System Ideas:</a:t>
            </a:r>
          </a:p>
          <a:p>
            <a:pPr lvl="1"/>
            <a:r>
              <a:rPr lang="en-US" dirty="0">
                <a:cs typeface="Arial"/>
              </a:rPr>
              <a:t>Send </a:t>
            </a:r>
            <a:r>
              <a:rPr lang="en-US" dirty="0">
                <a:cs typeface="Arial"/>
                <a:hlinkClick r:id="rId3"/>
              </a:rPr>
              <a:t>Welcome Video</a:t>
            </a:r>
            <a:r>
              <a:rPr lang="en-US" dirty="0">
                <a:cs typeface="Arial"/>
              </a:rPr>
              <a:t> and Ask them to Create a My Rotary Account </a:t>
            </a:r>
          </a:p>
          <a:p>
            <a:pPr lvl="1"/>
            <a:r>
              <a:rPr lang="en-US" dirty="0">
                <a:cs typeface="Arial"/>
              </a:rPr>
              <a:t>Take the </a:t>
            </a:r>
            <a:r>
              <a:rPr lang="en-US" dirty="0">
                <a:cs typeface="Arial"/>
                <a:hlinkClick r:id="rId4"/>
              </a:rPr>
              <a:t>Rotary Basics</a:t>
            </a:r>
            <a:r>
              <a:rPr lang="en-US" dirty="0">
                <a:cs typeface="Arial"/>
              </a:rPr>
              <a:t> Course in the Learning Center</a:t>
            </a:r>
            <a:endParaRPr lang="en-US" dirty="0"/>
          </a:p>
          <a:p>
            <a:pPr lvl="1"/>
            <a:r>
              <a:rPr lang="en-US" dirty="0">
                <a:cs typeface="Arial"/>
              </a:rPr>
              <a:t>Ask Them to Like Club, District, and International Social Pages</a:t>
            </a:r>
          </a:p>
          <a:p>
            <a:pPr lvl="1"/>
            <a:r>
              <a:rPr lang="en-US" dirty="0">
                <a:cs typeface="Arial"/>
              </a:rPr>
              <a:t>Send "Open Jobs" with Descriptions</a:t>
            </a:r>
            <a:endParaRPr lang="en-US" dirty="0"/>
          </a:p>
          <a:p>
            <a:pPr lvl="1"/>
            <a:r>
              <a:rPr lang="en-US" dirty="0">
                <a:cs typeface="Arial"/>
              </a:rPr>
              <a:t>Mentor Check-in</a:t>
            </a:r>
          </a:p>
          <a:p>
            <a:pPr lvl="2"/>
            <a:r>
              <a:rPr lang="en-US" dirty="0">
                <a:cs typeface="Arial"/>
              </a:rPr>
              <a:t>Discuss Experiences</a:t>
            </a:r>
          </a:p>
          <a:p>
            <a:pPr lvl="2"/>
            <a:r>
              <a:rPr lang="en-US" dirty="0">
                <a:cs typeface="Arial"/>
              </a:rPr>
              <a:t>Ask for Their Feedback &amp; Questions</a:t>
            </a:r>
          </a:p>
          <a:p>
            <a:pPr lvl="2"/>
            <a:r>
              <a:rPr lang="en-US" dirty="0">
                <a:cs typeface="Arial"/>
              </a:rPr>
              <a:t>Discuss "Open Jobs" - Check for Interest</a:t>
            </a:r>
          </a:p>
          <a:p>
            <a:pPr lvl="1"/>
            <a:r>
              <a:rPr lang="en-US" dirty="0">
                <a:cs typeface="Arial"/>
              </a:rPr>
              <a:t>Send a List of Other Suggested Learning Center Courses</a:t>
            </a:r>
          </a:p>
          <a:p>
            <a:pPr lvl="1"/>
            <a:r>
              <a:rPr lang="en-US" dirty="0">
                <a:cs typeface="Arial"/>
              </a:rPr>
              <a:t>New Member Dinner</a:t>
            </a:r>
          </a:p>
          <a:p>
            <a:pPr lvl="2"/>
            <a:r>
              <a:rPr lang="en-US" dirty="0">
                <a:cs typeface="Arial"/>
              </a:rPr>
              <a:t>Invite New and Veteran Members to a Dinner</a:t>
            </a:r>
          </a:p>
          <a:p>
            <a:pPr lvl="2"/>
            <a:r>
              <a:rPr lang="en-US" dirty="0">
                <a:cs typeface="Arial"/>
              </a:rPr>
              <a:t>Ask for Their Feedback, Recommendations, and Answer Questions</a:t>
            </a:r>
          </a:p>
          <a:p>
            <a:pPr lvl="1"/>
            <a:r>
              <a:rPr lang="en-US" dirty="0">
                <a:cs typeface="Arial"/>
              </a:rPr>
              <a:t>Leadership/Mentor/New Member Coffee Check-in</a:t>
            </a:r>
          </a:p>
          <a:p>
            <a:pPr lvl="2"/>
            <a:r>
              <a:rPr lang="en-US" dirty="0">
                <a:ea typeface="+mn-lt"/>
                <a:cs typeface="+mn-lt"/>
              </a:rPr>
              <a:t>Ask for Their Feedback, Recommendations, and Answer Questions</a:t>
            </a:r>
          </a:p>
          <a:p>
            <a:pPr lvl="2"/>
            <a:r>
              <a:rPr lang="en-US" dirty="0">
                <a:cs typeface="Arial"/>
              </a:rPr>
              <a:t>Check to See if They Feel "Plugged In"</a:t>
            </a:r>
          </a:p>
          <a:p>
            <a:pPr lvl="2" indent="0">
              <a:buNone/>
            </a:pPr>
            <a:endParaRPr lang="en-US" dirty="0">
              <a:cs typeface="Arial"/>
            </a:endParaRPr>
          </a:p>
          <a:p>
            <a:pPr lvl="1"/>
            <a:endParaRPr lang="en-US" dirty="0">
              <a:cs typeface="Arial"/>
            </a:endParaRPr>
          </a:p>
          <a:p>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2162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dynamic onboarding process utilizing technology to augment member duties.</a:t>
            </a:r>
          </a:p>
          <a:p>
            <a:endParaRPr lang="en-US" dirty="0"/>
          </a:p>
          <a:p>
            <a:r>
              <a:rPr lang="en-US" dirty="0"/>
              <a:t>Now, let’s look at a simplified example.</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00412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simplified process without an email drip campaign.  This puts the responsibility of someone else helping the member find the resources that could be automate to some degree.</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61171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end…a good process should make possible these things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73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169545"/>
            <a:r>
              <a:rPr lang="en-US" sz="1200" dirty="0">
                <a:cs typeface="Arial" panose="020B0604020202020204"/>
                <a:hlinkClick r:id="rId3"/>
              </a:rPr>
              <a:t>Introducing New Members to Rotary: An Orientation Guide</a:t>
            </a:r>
            <a:endParaRPr lang="en-US" sz="1200" dirty="0">
              <a:cs typeface="Arial" panose="020B0604020202020204"/>
            </a:endParaRPr>
          </a:p>
          <a:p>
            <a:pPr lvl="1" indent="-169545"/>
            <a:r>
              <a:rPr lang="en-US" sz="1200" dirty="0">
                <a:cs typeface="Arial" panose="020B0604020202020204"/>
                <a:hlinkClick r:id="rId4"/>
              </a:rPr>
              <a:t>Connect for Good</a:t>
            </a:r>
            <a:endParaRPr lang="en-US" sz="1200" dirty="0">
              <a:cs typeface="Arial" panose="020B0604020202020204"/>
            </a:endParaRPr>
          </a:p>
          <a:p>
            <a:pPr lvl="1" indent="-169545"/>
            <a:r>
              <a:rPr lang="en-US" sz="1200" dirty="0">
                <a:cs typeface="Arial" panose="020B0604020202020204"/>
                <a:hlinkClick r:id="rId5"/>
              </a:rPr>
              <a:t>Rotary Basics</a:t>
            </a:r>
            <a:endParaRPr lang="en-US" sz="1200" dirty="0">
              <a:cs typeface="Arial" panose="020B0604020202020204"/>
            </a:endParaRPr>
          </a:p>
          <a:p>
            <a:pPr lvl="1"/>
            <a:r>
              <a:rPr lang="en-US" sz="1200" dirty="0">
                <a:cs typeface="Arial" panose="020B0604020202020204"/>
                <a:hlinkClick r:id="rId6"/>
              </a:rPr>
              <a:t>Kick-Start Your New Member Orientation</a:t>
            </a:r>
            <a:endParaRPr lang="en-US" sz="1200" dirty="0">
              <a:cs typeface="Arial" panose="020B0604020202020204"/>
            </a:endParaRPr>
          </a:p>
          <a:p>
            <a:endParaRPr lang="en-US" dirty="0">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71210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Motivational speeches; 2. Community updates; 3. local speakers; 4. learn something together; 5. examine club bylaws</a:t>
            </a:r>
          </a:p>
        </p:txBody>
      </p:sp>
      <p:sp>
        <p:nvSpPr>
          <p:cNvPr id="4" name="Slide Number Placeholder 3"/>
          <p:cNvSpPr>
            <a:spLocks noGrp="1"/>
          </p:cNvSpPr>
          <p:nvPr>
            <p:ph type="sldNum" sz="quarter" idx="5"/>
          </p:nvPr>
        </p:nvSpPr>
        <p:spPr/>
        <p:txBody>
          <a:bodyPr/>
          <a:lstStyle/>
          <a:p>
            <a:fld id="{68FB4144-69B7-3A4A-A552-06F3AFCADCC0}" type="slidenum">
              <a:rPr lang="en-US" smtClean="0"/>
              <a:t>12</a:t>
            </a:fld>
            <a:endParaRPr lang="en-US"/>
          </a:p>
        </p:txBody>
      </p:sp>
    </p:spTree>
    <p:extLst>
      <p:ext uri="{BB962C8B-B14F-4D97-AF65-F5344CB8AC3E}">
        <p14:creationId xmlns:p14="http://schemas.microsoft.com/office/powerpoint/2010/main" val="13683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pair, share: </a:t>
            </a:r>
            <a:r>
              <a:rPr lang="en-US" sz="1200" b="0" i="0" u="none" strike="noStrike" kern="1200" dirty="0">
                <a:solidFill>
                  <a:schemeClr val="tx1"/>
                </a:solidFill>
                <a:effectLst/>
                <a:latin typeface="+mn-lt"/>
                <a:ea typeface="+mn-ea"/>
                <a:cs typeface="+mn-cs"/>
              </a:rPr>
              <a:t>Set a problem or a question around a certain topic, and pair up your members. Give each pair of members enough time so they can reach a proper conclusion, and permit them to share their conclusion. Ex. Should we require transfer members to go through our red to blue badge process? Should we consider other types of membership, like corporate, family</a:t>
            </a:r>
            <a:r>
              <a:rPr lang="en-US" sz="1200" b="0" i="0" u="none" strike="noStrike" kern="1200">
                <a:solidFill>
                  <a:schemeClr val="tx1"/>
                </a:solidFill>
                <a:effectLst/>
                <a:latin typeface="+mn-lt"/>
                <a:ea typeface="+mn-ea"/>
                <a:cs typeface="+mn-cs"/>
              </a:rPr>
              <a:t>, etc.?</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73CBC6-575B-F64D-AF11-FED3923A1D67}" type="slidenum">
              <a:rPr lang="en-US" smtClean="0"/>
              <a:t>14</a:t>
            </a:fld>
            <a:endParaRPr lang="en-US"/>
          </a:p>
        </p:txBody>
      </p:sp>
    </p:spTree>
    <p:extLst>
      <p:ext uri="{BB962C8B-B14F-4D97-AF65-F5344CB8AC3E}">
        <p14:creationId xmlns:p14="http://schemas.microsoft.com/office/powerpoint/2010/main" val="135126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6D6E71"/>
                </a:solidFill>
                <a:effectLst/>
                <a:latin typeface="Lato" panose="020F0502020204030204" pitchFamily="34" charset="0"/>
              </a:rPr>
              <a:t>Jigsaw is a method that focuses on fostering cooperation rather than competition. In this technique, members are divided into teams or “expert groups,” which are each assigned a topic or part of a document or lesson. Each group must select a recorder, time keeper and reporter. Members first learn or discuss their topic and then assemble into jigsaw groups to teach others. Instead of jigsaw groups, they might report their information/findings to the greater group.</a:t>
            </a:r>
            <a:endParaRPr lang="en-US" dirty="0"/>
          </a:p>
        </p:txBody>
      </p:sp>
      <p:sp>
        <p:nvSpPr>
          <p:cNvPr id="4" name="Slide Number Placeholder 3"/>
          <p:cNvSpPr>
            <a:spLocks noGrp="1"/>
          </p:cNvSpPr>
          <p:nvPr>
            <p:ph type="sldNum" sz="quarter" idx="5"/>
          </p:nvPr>
        </p:nvSpPr>
        <p:spPr/>
        <p:txBody>
          <a:bodyPr/>
          <a:lstStyle/>
          <a:p>
            <a:fld id="{68FB4144-69B7-3A4A-A552-06F3AFCADCC0}" type="slidenum">
              <a:rPr lang="en-US" smtClean="0"/>
              <a:t>15</a:t>
            </a:fld>
            <a:endParaRPr lang="en-US"/>
          </a:p>
        </p:txBody>
      </p:sp>
    </p:spTree>
    <p:extLst>
      <p:ext uri="{BB962C8B-B14F-4D97-AF65-F5344CB8AC3E}">
        <p14:creationId xmlns:p14="http://schemas.microsoft.com/office/powerpoint/2010/main" val="415231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837F-8162-66E3-B1E2-FDD994300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AEE35-C057-C994-2A4E-11C85DF6B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45BCC-9D67-F338-3E06-5DC829E51CD6}"/>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3FD916EB-AF09-1D1C-65D7-705FFDF82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342FC-5796-4A9D-BA78-E27BBDA79FF4}"/>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66841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24F7-2449-AF5A-8648-72ECD0223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F75CE-AD81-4631-66C1-6859E97CC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6AA71-675F-BD51-ECF4-A0A3B491465B}"/>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8F11B2FF-F9ED-79B4-812C-38F3C2274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366D5-A338-7E9F-53A5-16C9BDEB5A64}"/>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180046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25613-E69E-7AEA-3870-D038F1997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2D839-74CA-CD61-82E7-A8DE2B36F1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7AB22-5401-74A7-57A4-78E2A945B8CD}"/>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64388E4D-32CB-78FD-E422-D07F5A80E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63F1E-4BC2-4810-88BB-261BCE2595B9}"/>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156372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24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57616028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00B5-7953-7EB2-1DED-A5A6FF6FA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B6290-449C-A778-C37F-C3CE513CB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0C052-ADEF-90E3-8476-D9C467ED8E4E}"/>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C6D670AB-1CFE-3487-A9E5-7B74E2E52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4FF84-C100-3EAB-7BD2-F5604D0D21B0}"/>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243212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6D63-23B3-074D-F96C-C48DAE34C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E7F320-F374-65F5-6080-B363C5A0D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4DCC00-BBE5-CF1A-04CE-565BB12C3F4C}"/>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88BEBC42-B164-7E44-48AE-01EC76B4A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12CD9-F347-58E4-1923-3DFFCB87022C}"/>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393254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B2D8-F47C-3FB5-911A-00EF5DFD6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8DF0-FF9B-4184-7E48-CCCA12B96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C2DC1-655C-7AB6-2955-7A831743D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F52C7-5BDA-9ED1-1C12-AFCDD855B7AF}"/>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6" name="Footer Placeholder 5">
            <a:extLst>
              <a:ext uri="{FF2B5EF4-FFF2-40B4-BE49-F238E27FC236}">
                <a16:creationId xmlns:a16="http://schemas.microsoft.com/office/drawing/2014/main" id="{9F996C3F-C32E-02BE-BD74-FEA455D47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2ABF4-BA26-FF0E-2AD5-D106DACF3EE9}"/>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311518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5553-FDA4-5D76-A0D4-77E2A2157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8FB6A-7830-A79A-12DD-0A2057CEF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799E7-08C0-4284-E22B-0D1693A74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DB0BC-86DA-418E-F0CB-C451261C8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80F45-7A67-AD57-5AAA-1D8DB378C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6248B-F98E-CE63-4D9D-14F873C7A9E6}"/>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8" name="Footer Placeholder 7">
            <a:extLst>
              <a:ext uri="{FF2B5EF4-FFF2-40B4-BE49-F238E27FC236}">
                <a16:creationId xmlns:a16="http://schemas.microsoft.com/office/drawing/2014/main" id="{1A18B5EC-982C-BD38-5C76-19B4762C0A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F82ED1-8863-52F2-5A35-393BA6834A1B}"/>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129894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D88B-5D5A-E6A1-7D80-5D83FE995A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A409-46F9-A493-078E-63ED92499729}"/>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4" name="Footer Placeholder 3">
            <a:extLst>
              <a:ext uri="{FF2B5EF4-FFF2-40B4-BE49-F238E27FC236}">
                <a16:creationId xmlns:a16="http://schemas.microsoft.com/office/drawing/2014/main" id="{730F9A07-4D21-077F-78F9-B5C1F25ED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975CC-FEE1-D011-EF57-26172FF69749}"/>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14091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15D9D-7224-D055-8954-40D7CC170C2A}"/>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3" name="Footer Placeholder 2">
            <a:extLst>
              <a:ext uri="{FF2B5EF4-FFF2-40B4-BE49-F238E27FC236}">
                <a16:creationId xmlns:a16="http://schemas.microsoft.com/office/drawing/2014/main" id="{F6EBCAF7-2DE4-879D-510A-3E5445F359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FEFDE1-1DD4-7890-55B5-5B93500D0E69}"/>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57461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ACBB-A09E-28E0-A22B-1412525DF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01A9C-5541-6790-E421-0E7129EE7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45A64-F572-371D-5CCD-1181F7170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E4B90-20D4-2B34-CAFE-7DA5889AFECF}"/>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6" name="Footer Placeholder 5">
            <a:extLst>
              <a:ext uri="{FF2B5EF4-FFF2-40B4-BE49-F238E27FC236}">
                <a16:creationId xmlns:a16="http://schemas.microsoft.com/office/drawing/2014/main" id="{EACA6224-7670-FCE7-B30D-743965D6C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4C09D-31D0-DD40-7A88-2C2DD86F382A}"/>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195067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BBAE-C681-DA97-1E1E-D8345EC26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EECE9-A34A-6F26-7EC4-491A6B201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30B9FF-9B6B-58D3-0E69-CBADC1417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A1C84-3184-6098-8BDE-7C38098ADE32}"/>
              </a:ext>
            </a:extLst>
          </p:cNvPr>
          <p:cNvSpPr>
            <a:spLocks noGrp="1"/>
          </p:cNvSpPr>
          <p:nvPr>
            <p:ph type="dt" sz="half" idx="10"/>
          </p:nvPr>
        </p:nvSpPr>
        <p:spPr/>
        <p:txBody>
          <a:bodyPr/>
          <a:lstStyle/>
          <a:p>
            <a:fld id="{6E71A799-A2E3-E24C-83FC-91A82FF54222}" type="datetimeFigureOut">
              <a:rPr lang="en-US" smtClean="0"/>
              <a:t>9/8/23</a:t>
            </a:fld>
            <a:endParaRPr lang="en-US"/>
          </a:p>
        </p:txBody>
      </p:sp>
      <p:sp>
        <p:nvSpPr>
          <p:cNvPr id="6" name="Footer Placeholder 5">
            <a:extLst>
              <a:ext uri="{FF2B5EF4-FFF2-40B4-BE49-F238E27FC236}">
                <a16:creationId xmlns:a16="http://schemas.microsoft.com/office/drawing/2014/main" id="{1AE71A2F-F13B-4BB1-6C16-BCEA75739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01BC8-76DD-AB73-A92F-6CF71BF28391}"/>
              </a:ext>
            </a:extLst>
          </p:cNvPr>
          <p:cNvSpPr>
            <a:spLocks noGrp="1"/>
          </p:cNvSpPr>
          <p:nvPr>
            <p:ph type="sldNum" sz="quarter" idx="12"/>
          </p:nvPr>
        </p:nvSpPr>
        <p:spPr/>
        <p:txBody>
          <a:bodyPr/>
          <a:lstStyle/>
          <a:p>
            <a:fld id="{390C2BA1-C8C4-4245-8146-4D4ED76D9A6B}" type="slidenum">
              <a:rPr lang="en-US" smtClean="0"/>
              <a:t>‹#›</a:t>
            </a:fld>
            <a:endParaRPr lang="en-US"/>
          </a:p>
        </p:txBody>
      </p:sp>
    </p:spTree>
    <p:extLst>
      <p:ext uri="{BB962C8B-B14F-4D97-AF65-F5344CB8AC3E}">
        <p14:creationId xmlns:p14="http://schemas.microsoft.com/office/powerpoint/2010/main" val="367137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2BD2B-FFF9-C2B5-1C8F-5E790E0D8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5C9DBA-5906-FD28-8B94-4FBFDD050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72D05-DF80-AB70-AC2E-F3ED73B04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1A799-A2E3-E24C-83FC-91A82FF54222}" type="datetimeFigureOut">
              <a:rPr lang="en-US" smtClean="0"/>
              <a:t>9/8/23</a:t>
            </a:fld>
            <a:endParaRPr lang="en-US"/>
          </a:p>
        </p:txBody>
      </p:sp>
      <p:sp>
        <p:nvSpPr>
          <p:cNvPr id="5" name="Footer Placeholder 4">
            <a:extLst>
              <a:ext uri="{FF2B5EF4-FFF2-40B4-BE49-F238E27FC236}">
                <a16:creationId xmlns:a16="http://schemas.microsoft.com/office/drawing/2014/main" id="{11835EA9-FD96-04B6-27CC-2CC34B408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2E494-95D8-B296-5D8D-A13C2C9F4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C2BA1-C8C4-4245-8146-4D4ED76D9A6B}" type="slidenum">
              <a:rPr lang="en-US" smtClean="0"/>
              <a:t>‹#›</a:t>
            </a:fld>
            <a:endParaRPr lang="en-US"/>
          </a:p>
        </p:txBody>
      </p:sp>
    </p:spTree>
    <p:extLst>
      <p:ext uri="{BB962C8B-B14F-4D97-AF65-F5344CB8AC3E}">
        <p14:creationId xmlns:p14="http://schemas.microsoft.com/office/powerpoint/2010/main" val="341712212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brg-VTUYxyI?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AB25-E44D-4F43-83E5-1D5F298908EE}"/>
              </a:ext>
            </a:extLst>
          </p:cNvPr>
          <p:cNvSpPr>
            <a:spLocks noGrp="1"/>
          </p:cNvSpPr>
          <p:nvPr>
            <p:ph type="ctrTitle"/>
          </p:nvPr>
        </p:nvSpPr>
        <p:spPr/>
        <p:txBody>
          <a:bodyPr/>
          <a:lstStyle/>
          <a:p>
            <a:r>
              <a:rPr lang="en-US" dirty="0"/>
              <a:t>Engaging our members</a:t>
            </a:r>
          </a:p>
        </p:txBody>
      </p:sp>
      <p:sp>
        <p:nvSpPr>
          <p:cNvPr id="3" name="Subtitle 2">
            <a:extLst>
              <a:ext uri="{FF2B5EF4-FFF2-40B4-BE49-F238E27FC236}">
                <a16:creationId xmlns:a16="http://schemas.microsoft.com/office/drawing/2014/main" id="{25BAF496-35C9-9C4D-9B59-699303E65E79}"/>
              </a:ext>
            </a:extLst>
          </p:cNvPr>
          <p:cNvSpPr>
            <a:spLocks noGrp="1"/>
          </p:cNvSpPr>
          <p:nvPr>
            <p:ph type="subTitle" idx="1"/>
          </p:nvPr>
        </p:nvSpPr>
        <p:spPr/>
        <p:txBody>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B30C7FBD-2BF0-354F-9E97-0C077C37C109}"/>
              </a:ext>
            </a:extLst>
          </p:cNvPr>
          <p:cNvPicPr>
            <a:picLocks noChangeAspect="1"/>
          </p:cNvPicPr>
          <p:nvPr/>
        </p:nvPicPr>
        <p:blipFill>
          <a:blip r:embed="rId2"/>
          <a:stretch>
            <a:fillRect/>
          </a:stretch>
        </p:blipFill>
        <p:spPr>
          <a:xfrm>
            <a:off x="1314450" y="615950"/>
            <a:ext cx="9563100" cy="56261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8062C1E-BC0A-D346-9B66-EF5B0822410B}"/>
              </a:ext>
            </a:extLst>
          </p:cNvPr>
          <p:cNvPicPr>
            <a:picLocks noChangeAspect="1"/>
          </p:cNvPicPr>
          <p:nvPr/>
        </p:nvPicPr>
        <p:blipFill>
          <a:blip r:embed="rId3"/>
          <a:stretch>
            <a:fillRect/>
          </a:stretch>
        </p:blipFill>
        <p:spPr>
          <a:xfrm>
            <a:off x="1314450" y="615950"/>
            <a:ext cx="9563100" cy="5626100"/>
          </a:xfrm>
          <a:prstGeom prst="rect">
            <a:avLst/>
          </a:prstGeom>
        </p:spPr>
      </p:pic>
      <p:sp>
        <p:nvSpPr>
          <p:cNvPr id="4" name="TextBox 3">
            <a:extLst>
              <a:ext uri="{FF2B5EF4-FFF2-40B4-BE49-F238E27FC236}">
                <a16:creationId xmlns:a16="http://schemas.microsoft.com/office/drawing/2014/main" id="{A56BF51D-C755-07CA-13CA-426B0411CE32}"/>
              </a:ext>
            </a:extLst>
          </p:cNvPr>
          <p:cNvSpPr txBox="1"/>
          <p:nvPr/>
        </p:nvSpPr>
        <p:spPr>
          <a:xfrm>
            <a:off x="1608083" y="5349875"/>
            <a:ext cx="5192110" cy="461665"/>
          </a:xfrm>
          <a:prstGeom prst="rect">
            <a:avLst/>
          </a:prstGeom>
          <a:solidFill>
            <a:schemeClr val="bg1"/>
          </a:solidFill>
        </p:spPr>
        <p:txBody>
          <a:bodyPr wrap="square" rtlCol="0">
            <a:spAutoFit/>
          </a:bodyPr>
          <a:lstStyle/>
          <a:p>
            <a:endParaRPr lang="en-US" sz="2400" b="1" u="sng" dirty="0">
              <a:solidFill>
                <a:srgbClr val="FFC000"/>
              </a:solidFill>
            </a:endParaRPr>
          </a:p>
        </p:txBody>
      </p:sp>
    </p:spTree>
    <p:extLst>
      <p:ext uri="{BB962C8B-B14F-4D97-AF65-F5344CB8AC3E}">
        <p14:creationId xmlns:p14="http://schemas.microsoft.com/office/powerpoint/2010/main" val="101272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0C246-65CC-EED5-9BAC-D765567A6D89}"/>
              </a:ext>
            </a:extLst>
          </p:cNvPr>
          <p:cNvSpPr>
            <a:spLocks noGrp="1"/>
          </p:cNvSpPr>
          <p:nvPr>
            <p:ph type="title"/>
          </p:nvPr>
        </p:nvSpPr>
        <p:spPr>
          <a:xfrm>
            <a:off x="198120" y="1"/>
            <a:ext cx="11506200" cy="1540042"/>
          </a:xfrm>
          <a:solidFill>
            <a:schemeClr val="accent4"/>
          </a:solidFill>
        </p:spPr>
        <p:txBody>
          <a:bodyPr/>
          <a:lstStyle/>
          <a:p>
            <a:r>
              <a:rPr lang="en-US" dirty="0">
                <a:solidFill>
                  <a:schemeClr val="bg1"/>
                </a:solidFill>
              </a:rPr>
              <a:t>Onboarding GOALS</a:t>
            </a:r>
          </a:p>
        </p:txBody>
      </p:sp>
      <p:pic>
        <p:nvPicPr>
          <p:cNvPr id="9" name="Graphic 8" descr="Blog with solid fill">
            <a:extLst>
              <a:ext uri="{FF2B5EF4-FFF2-40B4-BE49-F238E27FC236}">
                <a16:creationId xmlns:a16="http://schemas.microsoft.com/office/drawing/2014/main" id="{94F18987-0EDC-FA0F-EA96-8C0AC27E6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041" y="2423404"/>
            <a:ext cx="1828800" cy="1828800"/>
          </a:xfrm>
          <a:prstGeom prst="rect">
            <a:avLst/>
          </a:prstGeom>
        </p:spPr>
      </p:pic>
      <p:pic>
        <p:nvPicPr>
          <p:cNvPr id="11" name="Graphic 10" descr="Magnifying glass with solid fill">
            <a:extLst>
              <a:ext uri="{FF2B5EF4-FFF2-40B4-BE49-F238E27FC236}">
                <a16:creationId xmlns:a16="http://schemas.microsoft.com/office/drawing/2014/main" id="{2517C9F5-22E8-6F26-B32B-91CFC11BB0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3584" y="2406084"/>
            <a:ext cx="1828800" cy="1828800"/>
          </a:xfrm>
          <a:prstGeom prst="rect">
            <a:avLst/>
          </a:prstGeom>
        </p:spPr>
      </p:pic>
      <p:pic>
        <p:nvPicPr>
          <p:cNvPr id="15" name="Graphic 14" descr="Children with solid fill">
            <a:extLst>
              <a:ext uri="{FF2B5EF4-FFF2-40B4-BE49-F238E27FC236}">
                <a16:creationId xmlns:a16="http://schemas.microsoft.com/office/drawing/2014/main" id="{743453DC-D702-A04A-7950-FDD9B032B4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3212" y="2305422"/>
            <a:ext cx="1828800" cy="1828800"/>
          </a:xfrm>
          <a:prstGeom prst="rect">
            <a:avLst/>
          </a:prstGeom>
        </p:spPr>
      </p:pic>
      <p:pic>
        <p:nvPicPr>
          <p:cNvPr id="17" name="Graphic 16" descr="Map compass with solid fill">
            <a:extLst>
              <a:ext uri="{FF2B5EF4-FFF2-40B4-BE49-F238E27FC236}">
                <a16:creationId xmlns:a16="http://schemas.microsoft.com/office/drawing/2014/main" id="{0DAD8871-7E27-B518-CBD3-C5885AE4E9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6670" y="2339531"/>
            <a:ext cx="1828800" cy="1828800"/>
          </a:xfrm>
          <a:prstGeom prst="rect">
            <a:avLst/>
          </a:prstGeom>
        </p:spPr>
      </p:pic>
      <p:pic>
        <p:nvPicPr>
          <p:cNvPr id="19" name="Graphic 18" descr="Plugged Unplugged with solid fill">
            <a:extLst>
              <a:ext uri="{FF2B5EF4-FFF2-40B4-BE49-F238E27FC236}">
                <a16:creationId xmlns:a16="http://schemas.microsoft.com/office/drawing/2014/main" id="{E3EF11F9-60F0-B985-5301-B6EB0A1E2A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0127" y="2288102"/>
            <a:ext cx="1828800" cy="1828800"/>
          </a:xfrm>
          <a:prstGeom prst="rect">
            <a:avLst/>
          </a:prstGeom>
        </p:spPr>
      </p:pic>
      <p:sp>
        <p:nvSpPr>
          <p:cNvPr id="20" name="TextBox 19">
            <a:extLst>
              <a:ext uri="{FF2B5EF4-FFF2-40B4-BE49-F238E27FC236}">
                <a16:creationId xmlns:a16="http://schemas.microsoft.com/office/drawing/2014/main" id="{50B67AC7-A30F-B4E9-49FD-C3BAC6FE1965}"/>
              </a:ext>
            </a:extLst>
          </p:cNvPr>
          <p:cNvSpPr txBox="1"/>
          <p:nvPr/>
        </p:nvSpPr>
        <p:spPr>
          <a:xfrm>
            <a:off x="73069" y="4500392"/>
            <a:ext cx="20366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ORIENTATION</a:t>
            </a:r>
          </a:p>
        </p:txBody>
      </p:sp>
      <p:sp>
        <p:nvSpPr>
          <p:cNvPr id="21" name="TextBox 20">
            <a:extLst>
              <a:ext uri="{FF2B5EF4-FFF2-40B4-BE49-F238E27FC236}">
                <a16:creationId xmlns:a16="http://schemas.microsoft.com/office/drawing/2014/main" id="{5DB6FACD-DE93-A59A-E1C5-787E1B30C871}"/>
              </a:ext>
            </a:extLst>
          </p:cNvPr>
          <p:cNvSpPr txBox="1"/>
          <p:nvPr/>
        </p:nvSpPr>
        <p:spPr>
          <a:xfrm>
            <a:off x="2994831" y="4455957"/>
            <a:ext cx="1714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DISCOVER</a:t>
            </a:r>
            <a:r>
              <a:rPr kumimoji="0" lang="en-US" sz="1800" b="1" i="0" u="none" strike="noStrike" kern="1200" cap="none" spc="0" normalizeH="0" baseline="0" noProof="0" dirty="0">
                <a:ln>
                  <a:noFill/>
                </a:ln>
                <a:solidFill>
                  <a:srgbClr val="17458F"/>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NEEDS</a:t>
            </a:r>
          </a:p>
        </p:txBody>
      </p:sp>
      <p:sp>
        <p:nvSpPr>
          <p:cNvPr id="22" name="TextBox 21">
            <a:extLst>
              <a:ext uri="{FF2B5EF4-FFF2-40B4-BE49-F238E27FC236}">
                <a16:creationId xmlns:a16="http://schemas.microsoft.com/office/drawing/2014/main" id="{89E80A20-571D-4FC8-D64C-CEF2F56A66F5}"/>
              </a:ext>
            </a:extLst>
          </p:cNvPr>
          <p:cNvSpPr txBox="1"/>
          <p:nvPr/>
        </p:nvSpPr>
        <p:spPr>
          <a:xfrm>
            <a:off x="5530294" y="4422297"/>
            <a:ext cx="1714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GET CONNECTED</a:t>
            </a:r>
          </a:p>
        </p:txBody>
      </p:sp>
      <p:sp>
        <p:nvSpPr>
          <p:cNvPr id="23" name="TextBox 22">
            <a:extLst>
              <a:ext uri="{FF2B5EF4-FFF2-40B4-BE49-F238E27FC236}">
                <a16:creationId xmlns:a16="http://schemas.microsoft.com/office/drawing/2014/main" id="{FEC2837D-A9AC-328D-F087-BADC0BB5AEE3}"/>
              </a:ext>
            </a:extLst>
          </p:cNvPr>
          <p:cNvSpPr txBox="1"/>
          <p:nvPr/>
        </p:nvSpPr>
        <p:spPr>
          <a:xfrm>
            <a:off x="7758663" y="4422297"/>
            <a:ext cx="17149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MENTOR</a:t>
            </a:r>
          </a:p>
        </p:txBody>
      </p:sp>
      <p:sp>
        <p:nvSpPr>
          <p:cNvPr id="24" name="TextBox 23">
            <a:extLst>
              <a:ext uri="{FF2B5EF4-FFF2-40B4-BE49-F238E27FC236}">
                <a16:creationId xmlns:a16="http://schemas.microsoft.com/office/drawing/2014/main" id="{126C6743-E5AD-F0B5-8F1A-54208BEB4EFD}"/>
              </a:ext>
            </a:extLst>
          </p:cNvPr>
          <p:cNvSpPr txBox="1"/>
          <p:nvPr/>
        </p:nvSpPr>
        <p:spPr>
          <a:xfrm>
            <a:off x="9987032" y="4426953"/>
            <a:ext cx="17149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Arial" panose="020B0604020202020204"/>
                <a:ea typeface="+mn-ea"/>
                <a:cs typeface="+mn-cs"/>
              </a:rPr>
              <a:t>FRIENDSHIP</a:t>
            </a:r>
          </a:p>
        </p:txBody>
      </p:sp>
    </p:spTree>
    <p:extLst>
      <p:ext uri="{BB962C8B-B14F-4D97-AF65-F5344CB8AC3E}">
        <p14:creationId xmlns:p14="http://schemas.microsoft.com/office/powerpoint/2010/main" val="205878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698B-D40D-50BB-94D3-68A51437555B}"/>
              </a:ext>
            </a:extLst>
          </p:cNvPr>
          <p:cNvSpPr>
            <a:spLocks noGrp="1"/>
          </p:cNvSpPr>
          <p:nvPr>
            <p:ph type="title"/>
          </p:nvPr>
        </p:nvSpPr>
        <p:spPr/>
        <p:txBody>
          <a:bodyPr/>
          <a:lstStyle/>
          <a:p>
            <a:r>
              <a:rPr lang="en-US" dirty="0"/>
              <a:t>Onboarding: Tools</a:t>
            </a:r>
          </a:p>
        </p:txBody>
      </p:sp>
      <p:sp>
        <p:nvSpPr>
          <p:cNvPr id="4" name="Slide Number Placeholder 3">
            <a:extLst>
              <a:ext uri="{FF2B5EF4-FFF2-40B4-BE49-F238E27FC236}">
                <a16:creationId xmlns:a16="http://schemas.microsoft.com/office/drawing/2014/main" id="{CF9E93D7-7FC2-8398-DBA3-9078E4CDC16B}"/>
              </a:ext>
            </a:extLst>
          </p:cNvPr>
          <p:cNvSpPr>
            <a:spLocks noGrp="1"/>
          </p:cNvSpPr>
          <p:nvPr>
            <p:ph type="sldNum" sz="quarter" idx="12"/>
          </p:nvPr>
        </p:nvSpPr>
        <p:spPr/>
        <p:txBody>
          <a:bodyPr/>
          <a:lstStyle/>
          <a:p>
            <a:fld id="{97A94E25-127B-4C48-AF96-44BA7B823777}" type="slidenum">
              <a:rPr lang="en-US" smtClean="0"/>
              <a:pPr/>
              <a:t>11</a:t>
            </a:fld>
            <a:endParaRPr lang="en-US" dirty="0"/>
          </a:p>
        </p:txBody>
      </p:sp>
      <p:grpSp>
        <p:nvGrpSpPr>
          <p:cNvPr id="12" name="Group 11">
            <a:extLst>
              <a:ext uri="{FF2B5EF4-FFF2-40B4-BE49-F238E27FC236}">
                <a16:creationId xmlns:a16="http://schemas.microsoft.com/office/drawing/2014/main" id="{982A364E-5E53-0E1B-9E5F-771C92375675}"/>
              </a:ext>
            </a:extLst>
          </p:cNvPr>
          <p:cNvGrpSpPr/>
          <p:nvPr/>
        </p:nvGrpSpPr>
        <p:grpSpPr>
          <a:xfrm>
            <a:off x="401686" y="1779437"/>
            <a:ext cx="11388628" cy="4572000"/>
            <a:chOff x="261505" y="1660364"/>
            <a:chExt cx="11388628" cy="4572000"/>
          </a:xfrm>
        </p:grpSpPr>
        <p:pic>
          <p:nvPicPr>
            <p:cNvPr id="5" name="Picture 4">
              <a:extLst>
                <a:ext uri="{FF2B5EF4-FFF2-40B4-BE49-F238E27FC236}">
                  <a16:creationId xmlns:a16="http://schemas.microsoft.com/office/drawing/2014/main" id="{F62612FE-2136-CC9D-0952-7D2A79111603}"/>
                </a:ext>
              </a:extLst>
            </p:cNvPr>
            <p:cNvPicPr>
              <a:picLocks noChangeAspect="1"/>
            </p:cNvPicPr>
            <p:nvPr/>
          </p:nvPicPr>
          <p:blipFill>
            <a:blip r:embed="rId3"/>
            <a:stretch>
              <a:fillRect/>
            </a:stretch>
          </p:blipFill>
          <p:spPr>
            <a:xfrm>
              <a:off x="261505" y="1660364"/>
              <a:ext cx="3401947"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EB78677-67D7-39AF-A6BE-B915F19BE6FE}"/>
                </a:ext>
              </a:extLst>
            </p:cNvPr>
            <p:cNvPicPr>
              <a:picLocks noChangeAspect="1"/>
            </p:cNvPicPr>
            <p:nvPr/>
          </p:nvPicPr>
          <p:blipFill>
            <a:blip r:embed="rId4"/>
            <a:stretch>
              <a:fillRect/>
            </a:stretch>
          </p:blipFill>
          <p:spPr>
            <a:xfrm>
              <a:off x="4414402" y="1660364"/>
              <a:ext cx="2992687"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B6CE4D9-996D-F17D-DFE3-3912EB246E35}"/>
                </a:ext>
              </a:extLst>
            </p:cNvPr>
            <p:cNvPicPr>
              <a:picLocks noChangeAspect="1"/>
            </p:cNvPicPr>
            <p:nvPr/>
          </p:nvPicPr>
          <p:blipFill>
            <a:blip r:embed="rId5"/>
            <a:stretch>
              <a:fillRect/>
            </a:stretch>
          </p:blipFill>
          <p:spPr>
            <a:xfrm>
              <a:off x="8158039" y="1660364"/>
              <a:ext cx="349209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7503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CF47-A065-4B4C-8D50-3216EFD95E6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mj-lt"/>
                <a:ea typeface="+mj-ea"/>
                <a:cs typeface="+mj-cs"/>
              </a:rPr>
              <a:t>Getting </a:t>
            </a:r>
            <a:r>
              <a:rPr lang="en-US" sz="6100" b="1" u="sng" kern="1200" dirty="0">
                <a:solidFill>
                  <a:schemeClr val="tx1"/>
                </a:solidFill>
                <a:latin typeface="+mj-lt"/>
                <a:ea typeface="+mj-ea"/>
                <a:cs typeface="+mj-cs"/>
              </a:rPr>
              <a:t>ALL</a:t>
            </a:r>
            <a:r>
              <a:rPr lang="en-US" sz="6100" kern="1200" dirty="0">
                <a:solidFill>
                  <a:schemeClr val="tx1"/>
                </a:solidFill>
                <a:latin typeface="+mj-lt"/>
                <a:ea typeface="+mj-ea"/>
                <a:cs typeface="+mj-cs"/>
              </a:rPr>
              <a:t> Members Involved</a:t>
            </a:r>
          </a:p>
        </p:txBody>
      </p:sp>
      <p:sp>
        <p:nvSpPr>
          <p:cNvPr id="3" name="Content Placeholder 2">
            <a:extLst>
              <a:ext uri="{FF2B5EF4-FFF2-40B4-BE49-F238E27FC236}">
                <a16:creationId xmlns:a16="http://schemas.microsoft.com/office/drawing/2014/main" id="{57962C49-4FC6-FE4C-BE74-DD64D63D4F0C}"/>
              </a:ext>
            </a:extLst>
          </p:cNvPr>
          <p:cNvSpPr>
            <a:spLocks noGrp="1"/>
          </p:cNvSpPr>
          <p:nvPr>
            <p:ph idx="1"/>
          </p:nvPr>
        </p:nvSpPr>
        <p:spPr>
          <a:xfrm>
            <a:off x="638882" y="4631161"/>
            <a:ext cx="3571810" cy="1559327"/>
          </a:xfrm>
        </p:spPr>
        <p:txBody>
          <a:bodyPr vert="horz" lIns="91440" tIns="45720" rIns="91440" bIns="45720" rtlCol="0">
            <a:normAutofit/>
          </a:bodyPr>
          <a:lstStyle/>
          <a:p>
            <a:r>
              <a:rPr lang="en-US" sz="2400" kern="1200" dirty="0">
                <a:solidFill>
                  <a:schemeClr val="accent4"/>
                </a:solidFill>
                <a:latin typeface="+mn-lt"/>
                <a:ea typeface="+mn-ea"/>
                <a:cs typeface="+mn-cs"/>
              </a:rPr>
              <a:t>Worthwhile meetings</a:t>
            </a:r>
          </a:p>
        </p:txBody>
      </p:sp>
      <p:pic>
        <p:nvPicPr>
          <p:cNvPr id="5" name="Picture 4" descr="Graphical user interface&#10;&#10;Description automatically generated">
            <a:extLst>
              <a:ext uri="{FF2B5EF4-FFF2-40B4-BE49-F238E27FC236}">
                <a16:creationId xmlns:a16="http://schemas.microsoft.com/office/drawing/2014/main" id="{A61AC126-8897-EA4E-A792-2B1F60DF4070}"/>
              </a:ext>
            </a:extLst>
          </p:cNvPr>
          <p:cNvPicPr>
            <a:picLocks noChangeAspect="1"/>
          </p:cNvPicPr>
          <p:nvPr/>
        </p:nvPicPr>
        <p:blipFill>
          <a:blip r:embed="rId3"/>
          <a:stretch>
            <a:fillRect/>
          </a:stretch>
        </p:blipFill>
        <p:spPr>
          <a:xfrm>
            <a:off x="4654296" y="884784"/>
            <a:ext cx="7214616" cy="5060999"/>
          </a:xfrm>
          <a:prstGeom prst="rect">
            <a:avLst/>
          </a:prstGeom>
        </p:spPr>
      </p:pic>
    </p:spTree>
    <p:extLst>
      <p:ext uri="{BB962C8B-B14F-4D97-AF65-F5344CB8AC3E}">
        <p14:creationId xmlns:p14="http://schemas.microsoft.com/office/powerpoint/2010/main" val="77082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3CF47-A065-4B4C-8D50-3216EFD95E65}"/>
              </a:ext>
            </a:extLst>
          </p:cNvPr>
          <p:cNvSpPr>
            <a:spLocks noGrp="1"/>
          </p:cNvSpPr>
          <p:nvPr>
            <p:ph type="title"/>
          </p:nvPr>
        </p:nvSpPr>
        <p:spPr>
          <a:xfrm>
            <a:off x="640080" y="325369"/>
            <a:ext cx="4368602" cy="1956841"/>
          </a:xfrm>
        </p:spPr>
        <p:txBody>
          <a:bodyPr anchor="b">
            <a:normAutofit/>
          </a:bodyPr>
          <a:lstStyle/>
          <a:p>
            <a:r>
              <a:rPr lang="en-US" sz="4200"/>
              <a:t>Getting </a:t>
            </a:r>
            <a:r>
              <a:rPr lang="en-US" sz="4200" b="1" u="sng"/>
              <a:t>ALL</a:t>
            </a:r>
            <a:r>
              <a:rPr lang="en-US" sz="4200"/>
              <a:t> Members Involved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62C49-4FC6-FE4C-BE74-DD64D63D4F0C}"/>
              </a:ext>
            </a:extLst>
          </p:cNvPr>
          <p:cNvSpPr>
            <a:spLocks noGrp="1"/>
          </p:cNvSpPr>
          <p:nvPr>
            <p:ph idx="1"/>
          </p:nvPr>
        </p:nvSpPr>
        <p:spPr>
          <a:xfrm>
            <a:off x="640080" y="2872899"/>
            <a:ext cx="4243589" cy="3320668"/>
          </a:xfrm>
        </p:spPr>
        <p:txBody>
          <a:bodyPr>
            <a:normAutofit/>
          </a:bodyPr>
          <a:lstStyle/>
          <a:p>
            <a:r>
              <a:rPr lang="en-US" sz="2200"/>
              <a:t>Worthwhile meetings</a:t>
            </a:r>
          </a:p>
          <a:p>
            <a:pPr marL="0" indent="0">
              <a:buNone/>
            </a:pPr>
            <a:endParaRPr lang="en-US" sz="2200"/>
          </a:p>
          <a:p>
            <a:pPr lvl="1"/>
            <a:r>
              <a:rPr lang="en-US" sz="2200"/>
              <a:t>activities that appeal to differing interests (interactive)</a:t>
            </a:r>
          </a:p>
        </p:txBody>
      </p:sp>
      <p:pic>
        <p:nvPicPr>
          <p:cNvPr id="4" name="Picture 3" descr="A group of people sitting around a table&#10;&#10;Description automatically generated">
            <a:extLst>
              <a:ext uri="{FF2B5EF4-FFF2-40B4-BE49-F238E27FC236}">
                <a16:creationId xmlns:a16="http://schemas.microsoft.com/office/drawing/2014/main" id="{CD60877E-8590-62C6-EFEF-D6D3BBBF52FC}"/>
              </a:ext>
            </a:extLst>
          </p:cNvPr>
          <p:cNvPicPr>
            <a:picLocks noChangeAspect="1"/>
          </p:cNvPicPr>
          <p:nvPr/>
        </p:nvPicPr>
        <p:blipFill rotWithShape="1">
          <a:blip r:embed="rId2"/>
          <a:srcRect r="-1" b="202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600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782-4EF9-154E-B41D-BD368E11167D}"/>
              </a:ext>
            </a:extLst>
          </p:cNvPr>
          <p:cNvSpPr>
            <a:spLocks noGrp="1"/>
          </p:cNvSpPr>
          <p:nvPr>
            <p:ph type="title"/>
          </p:nvPr>
        </p:nvSpPr>
        <p:spPr>
          <a:xfrm>
            <a:off x="560595" y="489439"/>
            <a:ext cx="11105332" cy="45719"/>
          </a:xfrm>
        </p:spPr>
        <p:txBody>
          <a:bodyPr vert="horz" lIns="91440" tIns="45720" rIns="91440" bIns="45720" rtlCol="0" anchor="b">
            <a:normAutofit fontScale="90000"/>
          </a:bodyPr>
          <a:lstStyle/>
          <a:p>
            <a:pPr algn="ctr"/>
            <a:r>
              <a:rPr lang="en-US" sz="5400" kern="1200" dirty="0">
                <a:solidFill>
                  <a:schemeClr val="bg1"/>
                </a:solidFill>
                <a:latin typeface="+mj-lt"/>
                <a:ea typeface="+mj-ea"/>
                <a:cs typeface="+mj-cs"/>
              </a:rPr>
              <a:t>Think, </a:t>
            </a:r>
            <a:r>
              <a:rPr lang="en-US" sz="5400" kern="1200" dirty="0" err="1">
                <a:solidFill>
                  <a:schemeClr val="bg1"/>
                </a:solidFill>
                <a:latin typeface="+mj-lt"/>
                <a:ea typeface="+mj-ea"/>
                <a:cs typeface="+mj-cs"/>
              </a:rPr>
              <a:t>PaThibkThiir</a:t>
            </a:r>
            <a:r>
              <a:rPr lang="en-US" sz="5400" kern="1200" dirty="0">
                <a:solidFill>
                  <a:schemeClr val="bg1"/>
                </a:solidFill>
                <a:latin typeface="+mj-lt"/>
                <a:ea typeface="+mj-ea"/>
                <a:cs typeface="+mj-cs"/>
              </a:rPr>
              <a:t>, Share</a:t>
            </a:r>
          </a:p>
        </p:txBody>
      </p:sp>
      <p:pic>
        <p:nvPicPr>
          <p:cNvPr id="4" name="Content Placeholder 3">
            <a:extLst>
              <a:ext uri="{FF2B5EF4-FFF2-40B4-BE49-F238E27FC236}">
                <a16:creationId xmlns:a16="http://schemas.microsoft.com/office/drawing/2014/main" id="{6DE52E27-458F-0F41-B6B7-BE3744328A4A}"/>
              </a:ext>
            </a:extLst>
          </p:cNvPr>
          <p:cNvPicPr>
            <a:picLocks noGrp="1" noChangeAspect="1"/>
          </p:cNvPicPr>
          <p:nvPr>
            <p:ph idx="1"/>
          </p:nvPr>
        </p:nvPicPr>
        <p:blipFill>
          <a:blip r:embed="rId3">
            <a:duotone>
              <a:schemeClr val="accent4">
                <a:shade val="45000"/>
                <a:satMod val="135000"/>
              </a:schemeClr>
              <a:prstClr val="white"/>
            </a:duotone>
          </a:blip>
          <a:stretch>
            <a:fillRect/>
          </a:stretch>
        </p:blipFill>
        <p:spPr>
          <a:xfrm>
            <a:off x="2014151" y="2530950"/>
            <a:ext cx="7895945" cy="2844239"/>
          </a:xfrm>
          <a:prstGeom prst="rect">
            <a:avLst/>
          </a:prstGeom>
        </p:spPr>
      </p:pic>
      <p:sp>
        <p:nvSpPr>
          <p:cNvPr id="3" name="TextBox 2">
            <a:extLst>
              <a:ext uri="{FF2B5EF4-FFF2-40B4-BE49-F238E27FC236}">
                <a16:creationId xmlns:a16="http://schemas.microsoft.com/office/drawing/2014/main" id="{EBE1B58E-ED50-B520-2DE4-EDFA01261ACD}"/>
              </a:ext>
            </a:extLst>
          </p:cNvPr>
          <p:cNvSpPr txBox="1"/>
          <p:nvPr/>
        </p:nvSpPr>
        <p:spPr>
          <a:xfrm>
            <a:off x="0" y="994571"/>
            <a:ext cx="12192000" cy="923330"/>
          </a:xfrm>
          <a:prstGeom prst="rect">
            <a:avLst/>
          </a:prstGeom>
          <a:noFill/>
        </p:spPr>
        <p:txBody>
          <a:bodyPr wrap="square" rtlCol="0">
            <a:spAutoFit/>
          </a:bodyPr>
          <a:lstStyle/>
          <a:p>
            <a:pPr algn="ctr"/>
            <a:r>
              <a:rPr lang="en-US" sz="5400" dirty="0"/>
              <a:t>Think, Pair, Share</a:t>
            </a:r>
          </a:p>
        </p:txBody>
      </p:sp>
    </p:spTree>
    <p:extLst>
      <p:ext uri="{BB962C8B-B14F-4D97-AF65-F5344CB8AC3E}">
        <p14:creationId xmlns:p14="http://schemas.microsoft.com/office/powerpoint/2010/main" val="368564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jigsaw puzzle and one final piece being added">
            <a:extLst>
              <a:ext uri="{FF2B5EF4-FFF2-40B4-BE49-F238E27FC236}">
                <a16:creationId xmlns:a16="http://schemas.microsoft.com/office/drawing/2014/main" id="{1BAD46B9-FEED-0558-75CF-1C3A2BD02DFB}"/>
              </a:ext>
            </a:extLst>
          </p:cNvPr>
          <p:cNvPicPr>
            <a:picLocks noChangeAspect="1"/>
          </p:cNvPicPr>
          <p:nvPr/>
        </p:nvPicPr>
        <p:blipFill rotWithShape="1">
          <a:blip r:embed="rId3"/>
          <a:srcRect b="5436"/>
          <a:stretch/>
        </p:blipFill>
        <p:spPr>
          <a:xfrm>
            <a:off x="2522356" y="10"/>
            <a:ext cx="9669642" cy="6857990"/>
          </a:xfrm>
          <a:prstGeom prst="rect">
            <a:avLst/>
          </a:prstGeom>
        </p:spPr>
      </p:pic>
      <p:sp>
        <p:nvSpPr>
          <p:cNvPr id="2" name="Title 1">
            <a:extLst>
              <a:ext uri="{FF2B5EF4-FFF2-40B4-BE49-F238E27FC236}">
                <a16:creationId xmlns:a16="http://schemas.microsoft.com/office/drawing/2014/main" id="{09968930-19B4-E24E-9D4D-03D8EE03C1E2}"/>
              </a:ext>
            </a:extLst>
          </p:cNvPr>
          <p:cNvSpPr>
            <a:spLocks noGrp="1"/>
          </p:cNvSpPr>
          <p:nvPr>
            <p:ph type="title"/>
          </p:nvPr>
        </p:nvSpPr>
        <p:spPr>
          <a:xfrm>
            <a:off x="838200" y="1626191"/>
            <a:ext cx="3822189" cy="3038088"/>
          </a:xfrm>
        </p:spPr>
        <p:txBody>
          <a:bodyPr>
            <a:normAutofit/>
          </a:bodyPr>
          <a:lstStyle/>
          <a:p>
            <a:r>
              <a:rPr lang="en-US" sz="4000" dirty="0"/>
              <a:t>Jigsaw</a:t>
            </a:r>
            <a:br>
              <a:rPr lang="en-US" sz="4000" dirty="0"/>
            </a:br>
            <a:r>
              <a:rPr lang="en-US" sz="4000" dirty="0"/>
              <a:t>Activity</a:t>
            </a:r>
          </a:p>
        </p:txBody>
      </p:sp>
      <p:sp>
        <p:nvSpPr>
          <p:cNvPr id="3" name="Content Placeholder 2">
            <a:extLst>
              <a:ext uri="{FF2B5EF4-FFF2-40B4-BE49-F238E27FC236}">
                <a16:creationId xmlns:a16="http://schemas.microsoft.com/office/drawing/2014/main" id="{F98576AC-A461-9044-8D95-D47A37D20FB5}"/>
              </a:ext>
            </a:extLst>
          </p:cNvPr>
          <p:cNvSpPr>
            <a:spLocks noGrp="1"/>
          </p:cNvSpPr>
          <p:nvPr>
            <p:ph idx="1"/>
          </p:nvPr>
        </p:nvSpPr>
        <p:spPr>
          <a:xfrm>
            <a:off x="838200" y="2434201"/>
            <a:ext cx="3822189" cy="3742762"/>
          </a:xfrm>
        </p:spPr>
        <p:txBody>
          <a:bodyPr>
            <a:normAutofit/>
          </a:bodyPr>
          <a:lstStyle/>
          <a:p>
            <a:pPr marL="0" indent="0">
              <a:buNone/>
            </a:pPr>
            <a:endParaRPr lang="en-US" sz="2000" dirty="0"/>
          </a:p>
          <a:p>
            <a:pPr lvl="2"/>
            <a:endParaRPr lang="en-US" dirty="0"/>
          </a:p>
        </p:txBody>
      </p:sp>
    </p:spTree>
    <p:extLst>
      <p:ext uri="{BB962C8B-B14F-4D97-AF65-F5344CB8AC3E}">
        <p14:creationId xmlns:p14="http://schemas.microsoft.com/office/powerpoint/2010/main" val="228197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CF47-A065-4B4C-8D50-3216EFD95E65}"/>
              </a:ext>
            </a:extLst>
          </p:cNvPr>
          <p:cNvSpPr>
            <a:spLocks noGrp="1"/>
          </p:cNvSpPr>
          <p:nvPr>
            <p:ph type="title"/>
          </p:nvPr>
        </p:nvSpPr>
        <p:spPr>
          <a:xfrm>
            <a:off x="411480" y="991443"/>
            <a:ext cx="4443154" cy="1087819"/>
          </a:xfrm>
        </p:spPr>
        <p:txBody>
          <a:bodyPr anchor="b">
            <a:normAutofit/>
          </a:bodyPr>
          <a:lstStyle/>
          <a:p>
            <a:r>
              <a:rPr lang="en-US" sz="3400" dirty="0"/>
              <a:t>Getting </a:t>
            </a:r>
            <a:r>
              <a:rPr lang="en-US" sz="3400" b="1" u="sng" dirty="0"/>
              <a:t>ALL</a:t>
            </a:r>
            <a:r>
              <a:rPr lang="en-US" sz="3400" dirty="0"/>
              <a:t> Members Involved</a:t>
            </a:r>
          </a:p>
        </p:txBody>
      </p:sp>
      <p:sp>
        <p:nvSpPr>
          <p:cNvPr id="3" name="Content Placeholder 2">
            <a:extLst>
              <a:ext uri="{FF2B5EF4-FFF2-40B4-BE49-F238E27FC236}">
                <a16:creationId xmlns:a16="http://schemas.microsoft.com/office/drawing/2014/main" id="{57962C49-4FC6-FE4C-BE74-DD64D63D4F0C}"/>
              </a:ext>
            </a:extLst>
          </p:cNvPr>
          <p:cNvSpPr>
            <a:spLocks noGrp="1"/>
          </p:cNvSpPr>
          <p:nvPr>
            <p:ph idx="1"/>
          </p:nvPr>
        </p:nvSpPr>
        <p:spPr>
          <a:xfrm>
            <a:off x="411480" y="2684095"/>
            <a:ext cx="4443154" cy="3492868"/>
          </a:xfrm>
        </p:spPr>
        <p:txBody>
          <a:bodyPr>
            <a:normAutofit/>
          </a:bodyPr>
          <a:lstStyle/>
          <a:p>
            <a:r>
              <a:rPr lang="en-US" sz="1800" dirty="0"/>
              <a:t>Worthwhile meetings</a:t>
            </a:r>
          </a:p>
          <a:p>
            <a:pPr marL="0" indent="0">
              <a:buNone/>
            </a:pPr>
            <a:endParaRPr lang="en-US" sz="1800" dirty="0"/>
          </a:p>
          <a:p>
            <a:pPr lvl="1"/>
            <a:r>
              <a:rPr lang="en-US" sz="1800" dirty="0"/>
              <a:t>activities that appeal to differing interests (interactive)</a:t>
            </a:r>
          </a:p>
          <a:p>
            <a:pPr lvl="1"/>
            <a:endParaRPr lang="en-US" sz="1800" dirty="0"/>
          </a:p>
          <a:p>
            <a:pPr lvl="1"/>
            <a:r>
              <a:rPr lang="en-US" sz="1800" dirty="0">
                <a:solidFill>
                  <a:srgbClr val="0070C0"/>
                </a:solidFill>
              </a:rPr>
              <a:t>lively and interesting</a:t>
            </a:r>
          </a:p>
        </p:txBody>
      </p:sp>
      <p:pic>
        <p:nvPicPr>
          <p:cNvPr id="5" name="Picture 4" descr="A person in a blue dress&#10;&#10;Description automatically generated with medium confidence">
            <a:extLst>
              <a:ext uri="{FF2B5EF4-FFF2-40B4-BE49-F238E27FC236}">
                <a16:creationId xmlns:a16="http://schemas.microsoft.com/office/drawing/2014/main" id="{72ECEBDD-10CF-7C4D-B692-024AC316B68D}"/>
              </a:ext>
            </a:extLst>
          </p:cNvPr>
          <p:cNvPicPr>
            <a:picLocks noChangeAspect="1"/>
          </p:cNvPicPr>
          <p:nvPr/>
        </p:nvPicPr>
        <p:blipFill>
          <a:blip r:embed="rId2"/>
          <a:stretch>
            <a:fillRect/>
          </a:stretch>
        </p:blipFill>
        <p:spPr>
          <a:xfrm>
            <a:off x="6524298" y="625683"/>
            <a:ext cx="4163460" cy="5551280"/>
          </a:xfrm>
          <a:prstGeom prst="rect">
            <a:avLst/>
          </a:prstGeom>
        </p:spPr>
      </p:pic>
    </p:spTree>
    <p:extLst>
      <p:ext uri="{BB962C8B-B14F-4D97-AF65-F5344CB8AC3E}">
        <p14:creationId xmlns:p14="http://schemas.microsoft.com/office/powerpoint/2010/main" val="415674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CF47-A065-4B4C-8D50-3216EFD95E65}"/>
              </a:ext>
            </a:extLst>
          </p:cNvPr>
          <p:cNvSpPr>
            <a:spLocks noGrp="1"/>
          </p:cNvSpPr>
          <p:nvPr>
            <p:ph type="title"/>
          </p:nvPr>
        </p:nvSpPr>
        <p:spPr>
          <a:xfrm>
            <a:off x="640080" y="325369"/>
            <a:ext cx="4368602" cy="1956841"/>
          </a:xfrm>
        </p:spPr>
        <p:txBody>
          <a:bodyPr anchor="b">
            <a:normAutofit/>
          </a:bodyPr>
          <a:lstStyle/>
          <a:p>
            <a:r>
              <a:rPr lang="en-US" sz="4200" dirty="0"/>
              <a:t>Getting </a:t>
            </a:r>
            <a:r>
              <a:rPr lang="en-US" sz="4200" b="1" u="sng" dirty="0"/>
              <a:t>ALL</a:t>
            </a:r>
            <a:r>
              <a:rPr lang="en-US" sz="4200" dirty="0"/>
              <a:t> Members Involved</a:t>
            </a:r>
          </a:p>
        </p:txBody>
      </p:sp>
      <p:sp>
        <p:nvSpPr>
          <p:cNvPr id="3" name="Content Placeholder 2">
            <a:extLst>
              <a:ext uri="{FF2B5EF4-FFF2-40B4-BE49-F238E27FC236}">
                <a16:creationId xmlns:a16="http://schemas.microsoft.com/office/drawing/2014/main" id="{57962C49-4FC6-FE4C-BE74-DD64D63D4F0C}"/>
              </a:ext>
            </a:extLst>
          </p:cNvPr>
          <p:cNvSpPr>
            <a:spLocks noGrp="1"/>
          </p:cNvSpPr>
          <p:nvPr>
            <p:ph idx="1"/>
          </p:nvPr>
        </p:nvSpPr>
        <p:spPr>
          <a:xfrm>
            <a:off x="640080" y="2872899"/>
            <a:ext cx="4243589" cy="3320668"/>
          </a:xfrm>
          <a:solidFill>
            <a:schemeClr val="bg1"/>
          </a:solidFill>
        </p:spPr>
        <p:txBody>
          <a:bodyPr>
            <a:normAutofit/>
          </a:bodyPr>
          <a:lstStyle/>
          <a:p>
            <a:r>
              <a:rPr lang="en-US" sz="2000" dirty="0"/>
              <a:t>Worthwhile meetings</a:t>
            </a:r>
          </a:p>
          <a:p>
            <a:pPr marL="0" indent="0">
              <a:buNone/>
            </a:pPr>
            <a:endParaRPr lang="en-US" sz="2000" dirty="0"/>
          </a:p>
          <a:p>
            <a:pPr lvl="1"/>
            <a:r>
              <a:rPr lang="en-US" sz="2000" dirty="0"/>
              <a:t>activities that appeal to differing interests (interactive)</a:t>
            </a:r>
          </a:p>
          <a:p>
            <a:pPr lvl="1"/>
            <a:endParaRPr lang="en-US" sz="2000" dirty="0"/>
          </a:p>
          <a:p>
            <a:pPr lvl="1"/>
            <a:r>
              <a:rPr lang="en-US" sz="2000" dirty="0"/>
              <a:t>lively and interesting</a:t>
            </a:r>
          </a:p>
          <a:p>
            <a:pPr marL="457200" lvl="1" indent="0">
              <a:buNone/>
            </a:pPr>
            <a:endParaRPr lang="en-US" sz="2000" dirty="0"/>
          </a:p>
          <a:p>
            <a:pPr lvl="1"/>
            <a:r>
              <a:rPr lang="en-US" sz="2000" dirty="0">
                <a:solidFill>
                  <a:srgbClr val="0070C0"/>
                </a:solidFill>
              </a:rPr>
              <a:t>Have Fun!</a:t>
            </a:r>
          </a:p>
          <a:p>
            <a:pPr lvl="1"/>
            <a:endParaRPr lang="en-US" sz="2000" dirty="0"/>
          </a:p>
        </p:txBody>
      </p:sp>
      <p:pic>
        <p:nvPicPr>
          <p:cNvPr id="5" name="Picture 4">
            <a:extLst>
              <a:ext uri="{FF2B5EF4-FFF2-40B4-BE49-F238E27FC236}">
                <a16:creationId xmlns:a16="http://schemas.microsoft.com/office/drawing/2014/main" id="{2B514746-B64F-1394-2F21-7D1F0B9C1BFB}"/>
              </a:ext>
            </a:extLst>
          </p:cNvPr>
          <p:cNvPicPr>
            <a:picLocks noChangeAspect="1"/>
          </p:cNvPicPr>
          <p:nvPr/>
        </p:nvPicPr>
        <p:blipFill rotWithShape="1">
          <a:blip r:embed="rId2"/>
          <a:srcRect t="302"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425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A787-78D7-175C-A7BF-9A81D0116381}"/>
              </a:ext>
            </a:extLst>
          </p:cNvPr>
          <p:cNvSpPr>
            <a:spLocks noGrp="1"/>
          </p:cNvSpPr>
          <p:nvPr>
            <p:ph type="title"/>
          </p:nvPr>
        </p:nvSpPr>
        <p:spPr/>
        <p:txBody>
          <a:bodyPr/>
          <a:lstStyle/>
          <a:p>
            <a:r>
              <a:rPr lang="en-US" dirty="0"/>
              <a:t>More Fun!</a:t>
            </a:r>
          </a:p>
        </p:txBody>
      </p:sp>
      <p:pic>
        <p:nvPicPr>
          <p:cNvPr id="4" name="Content Placeholder 3">
            <a:extLst>
              <a:ext uri="{FF2B5EF4-FFF2-40B4-BE49-F238E27FC236}">
                <a16:creationId xmlns:a16="http://schemas.microsoft.com/office/drawing/2014/main" id="{FE98F4BA-870F-6ED1-C9B8-3D745849E728}"/>
              </a:ext>
            </a:extLst>
          </p:cNvPr>
          <p:cNvPicPr>
            <a:picLocks noGrp="1" noChangeAspect="1"/>
          </p:cNvPicPr>
          <p:nvPr>
            <p:ph idx="1"/>
          </p:nvPr>
        </p:nvPicPr>
        <p:blipFill>
          <a:blip r:embed="rId2"/>
          <a:stretch>
            <a:fillRect/>
          </a:stretch>
        </p:blipFill>
        <p:spPr>
          <a:xfrm>
            <a:off x="449069" y="1690688"/>
            <a:ext cx="4802187" cy="4802187"/>
          </a:xfrm>
        </p:spPr>
      </p:pic>
      <p:pic>
        <p:nvPicPr>
          <p:cNvPr id="5" name="Picture 4">
            <a:extLst>
              <a:ext uri="{FF2B5EF4-FFF2-40B4-BE49-F238E27FC236}">
                <a16:creationId xmlns:a16="http://schemas.microsoft.com/office/drawing/2014/main" id="{E4D76067-288E-78BD-3B69-FC1E23667A82}"/>
              </a:ext>
            </a:extLst>
          </p:cNvPr>
          <p:cNvPicPr>
            <a:picLocks noChangeAspect="1"/>
          </p:cNvPicPr>
          <p:nvPr/>
        </p:nvPicPr>
        <p:blipFill>
          <a:blip r:embed="rId3"/>
          <a:stretch>
            <a:fillRect/>
          </a:stretch>
        </p:blipFill>
        <p:spPr>
          <a:xfrm>
            <a:off x="5626296" y="2193817"/>
            <a:ext cx="2628900" cy="2628900"/>
          </a:xfrm>
          <a:prstGeom prst="rect">
            <a:avLst/>
          </a:prstGeom>
        </p:spPr>
      </p:pic>
      <p:pic>
        <p:nvPicPr>
          <p:cNvPr id="6" name="Picture 5">
            <a:extLst>
              <a:ext uri="{FF2B5EF4-FFF2-40B4-BE49-F238E27FC236}">
                <a16:creationId xmlns:a16="http://schemas.microsoft.com/office/drawing/2014/main" id="{D9F413C0-209B-C6E2-781E-F58C013AD2D0}"/>
              </a:ext>
            </a:extLst>
          </p:cNvPr>
          <p:cNvPicPr>
            <a:picLocks noChangeAspect="1"/>
          </p:cNvPicPr>
          <p:nvPr/>
        </p:nvPicPr>
        <p:blipFill>
          <a:blip r:embed="rId4"/>
          <a:stretch>
            <a:fillRect/>
          </a:stretch>
        </p:blipFill>
        <p:spPr>
          <a:xfrm>
            <a:off x="8451507" y="3863975"/>
            <a:ext cx="2628900" cy="2628900"/>
          </a:xfrm>
          <a:prstGeom prst="rect">
            <a:avLst/>
          </a:prstGeom>
        </p:spPr>
      </p:pic>
    </p:spTree>
    <p:extLst>
      <p:ext uri="{BB962C8B-B14F-4D97-AF65-F5344CB8AC3E}">
        <p14:creationId xmlns:p14="http://schemas.microsoft.com/office/powerpoint/2010/main" val="105969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C447D-BAF1-4B4F-ADE2-C30B8F5F84AB}"/>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a:solidFill>
                  <a:schemeClr val="tx1"/>
                </a:solidFill>
                <a:latin typeface="+mj-lt"/>
                <a:ea typeface="+mj-ea"/>
                <a:cs typeface="+mj-cs"/>
              </a:rPr>
              <a:t>More Fun!</a:t>
            </a:r>
          </a:p>
        </p:txBody>
      </p:sp>
      <p:pic>
        <p:nvPicPr>
          <p:cNvPr id="6" name="Content Placeholder 5">
            <a:extLst>
              <a:ext uri="{FF2B5EF4-FFF2-40B4-BE49-F238E27FC236}">
                <a16:creationId xmlns:a16="http://schemas.microsoft.com/office/drawing/2014/main" id="{4DD4DB67-6333-A547-9DAC-1D403F478620}"/>
              </a:ext>
            </a:extLst>
          </p:cNvPr>
          <p:cNvPicPr>
            <a:picLocks noGrp="1" noChangeAspect="1"/>
          </p:cNvPicPr>
          <p:nvPr>
            <p:ph idx="1"/>
          </p:nvPr>
        </p:nvPicPr>
        <p:blipFill>
          <a:blip r:embed="rId2"/>
          <a:stretch>
            <a:fillRect/>
          </a:stretch>
        </p:blipFill>
        <p:spPr>
          <a:xfrm>
            <a:off x="4654296" y="962315"/>
            <a:ext cx="7214616" cy="4905938"/>
          </a:xfrm>
          <a:prstGeom prst="rect">
            <a:avLst/>
          </a:prstGeom>
        </p:spPr>
      </p:pic>
    </p:spTree>
    <p:extLst>
      <p:ext uri="{BB962C8B-B14F-4D97-AF65-F5344CB8AC3E}">
        <p14:creationId xmlns:p14="http://schemas.microsoft.com/office/powerpoint/2010/main" val="173161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8050-CDDA-1098-B884-BAABF48ACAD3}"/>
              </a:ext>
            </a:extLst>
          </p:cNvPr>
          <p:cNvSpPr>
            <a:spLocks noGrp="1"/>
          </p:cNvSpPr>
          <p:nvPr>
            <p:ph type="title"/>
          </p:nvPr>
        </p:nvSpPr>
        <p:spPr>
          <a:xfrm>
            <a:off x="635000" y="640823"/>
            <a:ext cx="3418659" cy="5583148"/>
          </a:xfrm>
        </p:spPr>
        <p:txBody>
          <a:bodyPr anchor="ctr">
            <a:normAutofit/>
          </a:bodyPr>
          <a:lstStyle/>
          <a:p>
            <a:r>
              <a:rPr lang="en-US" sz="5400"/>
              <a:t>Agenda</a:t>
            </a:r>
          </a:p>
        </p:txBody>
      </p:sp>
      <p:graphicFrame>
        <p:nvGraphicFramePr>
          <p:cNvPr id="5" name="Content Placeholder 2">
            <a:extLst>
              <a:ext uri="{FF2B5EF4-FFF2-40B4-BE49-F238E27FC236}">
                <a16:creationId xmlns:a16="http://schemas.microsoft.com/office/drawing/2014/main" id="{73422FE8-4A75-DAE5-A446-90BC0D288263}"/>
              </a:ext>
            </a:extLst>
          </p:cNvPr>
          <p:cNvGraphicFramePr>
            <a:graphicFrameLocks noGrp="1"/>
          </p:cNvGraphicFramePr>
          <p:nvPr>
            <p:ph idx="1"/>
            <p:extLst>
              <p:ext uri="{D42A27DB-BD31-4B8C-83A1-F6EECF244321}">
                <p14:modId xmlns:p14="http://schemas.microsoft.com/office/powerpoint/2010/main" val="42827525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76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CF47-A065-4B4C-8D50-3216EFD95E65}"/>
              </a:ext>
            </a:extLst>
          </p:cNvPr>
          <p:cNvSpPr>
            <a:spLocks noGrp="1"/>
          </p:cNvSpPr>
          <p:nvPr>
            <p:ph type="title"/>
          </p:nvPr>
        </p:nvSpPr>
        <p:spPr/>
        <p:txBody>
          <a:bodyPr/>
          <a:lstStyle/>
          <a:p>
            <a:r>
              <a:rPr lang="en-US" dirty="0"/>
              <a:t>Getting </a:t>
            </a:r>
            <a:r>
              <a:rPr lang="en-US" b="1" u="sng" dirty="0"/>
              <a:t>ALL</a:t>
            </a:r>
            <a:r>
              <a:rPr lang="en-US" dirty="0"/>
              <a:t> Members Involved</a:t>
            </a:r>
          </a:p>
        </p:txBody>
      </p:sp>
      <p:sp>
        <p:nvSpPr>
          <p:cNvPr id="3" name="Content Placeholder 2">
            <a:extLst>
              <a:ext uri="{FF2B5EF4-FFF2-40B4-BE49-F238E27FC236}">
                <a16:creationId xmlns:a16="http://schemas.microsoft.com/office/drawing/2014/main" id="{57962C49-4FC6-FE4C-BE74-DD64D63D4F0C}"/>
              </a:ext>
            </a:extLst>
          </p:cNvPr>
          <p:cNvSpPr>
            <a:spLocks noGrp="1"/>
          </p:cNvSpPr>
          <p:nvPr>
            <p:ph idx="1"/>
          </p:nvPr>
        </p:nvSpPr>
        <p:spPr/>
        <p:txBody>
          <a:bodyPr>
            <a:normAutofit/>
          </a:bodyPr>
          <a:lstStyle/>
          <a:p>
            <a:r>
              <a:rPr lang="en-US" dirty="0"/>
              <a:t>Worthwhile meetings</a:t>
            </a:r>
          </a:p>
          <a:p>
            <a:pPr marL="0" indent="0">
              <a:buNone/>
            </a:pPr>
            <a:endParaRPr lang="en-US" dirty="0"/>
          </a:p>
          <a:p>
            <a:pPr lvl="1"/>
            <a:r>
              <a:rPr lang="en-US" dirty="0"/>
              <a:t>activities that appeal to differing interests (interactive)</a:t>
            </a:r>
          </a:p>
          <a:p>
            <a:pPr lvl="1"/>
            <a:endParaRPr lang="en-US" dirty="0"/>
          </a:p>
          <a:p>
            <a:pPr lvl="1"/>
            <a:r>
              <a:rPr lang="en-US" dirty="0"/>
              <a:t>lively and interesting</a:t>
            </a:r>
          </a:p>
          <a:p>
            <a:pPr lvl="1"/>
            <a:endParaRPr lang="en-US" dirty="0"/>
          </a:p>
          <a:p>
            <a:pPr lvl="1"/>
            <a:r>
              <a:rPr lang="en-US" dirty="0"/>
              <a:t>Have Fun!</a:t>
            </a:r>
          </a:p>
          <a:p>
            <a:pPr marL="457200" lvl="1" indent="0">
              <a:buNone/>
            </a:pPr>
            <a:endParaRPr lang="en-US" dirty="0"/>
          </a:p>
          <a:p>
            <a:pPr lvl="1"/>
            <a:r>
              <a:rPr lang="en-US" dirty="0">
                <a:solidFill>
                  <a:srgbClr val="0070C0"/>
                </a:solidFill>
              </a:rPr>
              <a:t>Review your meeting format(s), frequency, location, etc.</a:t>
            </a:r>
          </a:p>
          <a:p>
            <a:pPr lvl="1"/>
            <a:endParaRPr lang="en-US" dirty="0"/>
          </a:p>
        </p:txBody>
      </p:sp>
    </p:spTree>
    <p:extLst>
      <p:ext uri="{BB962C8B-B14F-4D97-AF65-F5344CB8AC3E}">
        <p14:creationId xmlns:p14="http://schemas.microsoft.com/office/powerpoint/2010/main" val="35604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44B5D-7FD1-1F47-B3A4-6AF7AD86DDFB}"/>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Recognize Members</a:t>
            </a:r>
          </a:p>
        </p:txBody>
      </p:sp>
      <p:pic>
        <p:nvPicPr>
          <p:cNvPr id="5" name="Picture 4">
            <a:extLst>
              <a:ext uri="{FF2B5EF4-FFF2-40B4-BE49-F238E27FC236}">
                <a16:creationId xmlns:a16="http://schemas.microsoft.com/office/drawing/2014/main" id="{01DAC6A2-B6D2-0D29-C1CF-9DCBF0F54F59}"/>
              </a:ext>
            </a:extLst>
          </p:cNvPr>
          <p:cNvPicPr>
            <a:picLocks noChangeAspect="1"/>
          </p:cNvPicPr>
          <p:nvPr/>
        </p:nvPicPr>
        <p:blipFill>
          <a:blip r:embed="rId2"/>
          <a:stretch>
            <a:fillRect/>
          </a:stretch>
        </p:blipFill>
        <p:spPr>
          <a:xfrm>
            <a:off x="646137" y="320040"/>
            <a:ext cx="4962221" cy="3895344"/>
          </a:xfrm>
          <a:prstGeom prst="rect">
            <a:avLst/>
          </a:prstGeom>
        </p:spPr>
      </p:pic>
      <p:pic>
        <p:nvPicPr>
          <p:cNvPr id="8" name="Content Placeholder 7" descr="A collage of people posing for a photo&#10;&#10;Description automatically generated">
            <a:extLst>
              <a:ext uri="{FF2B5EF4-FFF2-40B4-BE49-F238E27FC236}">
                <a16:creationId xmlns:a16="http://schemas.microsoft.com/office/drawing/2014/main" id="{D2FE2441-41E1-C63E-80E5-48955D97F6DD}"/>
              </a:ext>
            </a:extLst>
          </p:cNvPr>
          <p:cNvPicPr>
            <a:picLocks noChangeAspect="1"/>
          </p:cNvPicPr>
          <p:nvPr/>
        </p:nvPicPr>
        <p:blipFill>
          <a:blip r:embed="rId3"/>
          <a:stretch>
            <a:fillRect/>
          </a:stretch>
        </p:blipFill>
        <p:spPr>
          <a:xfrm>
            <a:off x="6254496" y="702694"/>
            <a:ext cx="5614416" cy="3130036"/>
          </a:xfrm>
          <a:prstGeom prst="rect">
            <a:avLst/>
          </a:prstGeom>
        </p:spPr>
      </p:pic>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2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E1AB-8B1B-9340-9257-9D71C68C131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Inspire Action to Make an Impact</a:t>
            </a:r>
          </a:p>
        </p:txBody>
      </p:sp>
      <p:pic>
        <p:nvPicPr>
          <p:cNvPr id="7" name="Content Placeholder 6" descr="Graphical user interface, website&#10;&#10;Description automatically generated">
            <a:extLst>
              <a:ext uri="{FF2B5EF4-FFF2-40B4-BE49-F238E27FC236}">
                <a16:creationId xmlns:a16="http://schemas.microsoft.com/office/drawing/2014/main" id="{21613810-CF6D-EF44-AFBE-407862D010D3}"/>
              </a:ext>
            </a:extLst>
          </p:cNvPr>
          <p:cNvPicPr>
            <a:picLocks noGrp="1" noChangeAspect="1"/>
          </p:cNvPicPr>
          <p:nvPr>
            <p:ph idx="1"/>
          </p:nvPr>
        </p:nvPicPr>
        <p:blipFill>
          <a:blip r:embed="rId3"/>
          <a:stretch>
            <a:fillRect/>
          </a:stretch>
        </p:blipFill>
        <p:spPr>
          <a:xfrm>
            <a:off x="4654296" y="718821"/>
            <a:ext cx="7214616" cy="5392925"/>
          </a:xfrm>
          <a:prstGeom prst="rect">
            <a:avLst/>
          </a:prstGeom>
        </p:spPr>
      </p:pic>
    </p:spTree>
    <p:extLst>
      <p:ext uri="{BB962C8B-B14F-4D97-AF65-F5344CB8AC3E}">
        <p14:creationId xmlns:p14="http://schemas.microsoft.com/office/powerpoint/2010/main" val="99890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2AFB5-1FAB-2B41-8CB1-C44CDDECDBD7}"/>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Build Personal Connections</a:t>
            </a:r>
          </a:p>
        </p:txBody>
      </p:sp>
      <p:pic>
        <p:nvPicPr>
          <p:cNvPr id="8" name="Picture 7" descr="A group of women posing for a picture&#10;&#10;Description automatically generated">
            <a:extLst>
              <a:ext uri="{FF2B5EF4-FFF2-40B4-BE49-F238E27FC236}">
                <a16:creationId xmlns:a16="http://schemas.microsoft.com/office/drawing/2014/main" id="{C51B7602-3644-13BC-C3A7-F4BEE3DB4E40}"/>
              </a:ext>
            </a:extLst>
          </p:cNvPr>
          <p:cNvPicPr>
            <a:picLocks noChangeAspect="1"/>
          </p:cNvPicPr>
          <p:nvPr/>
        </p:nvPicPr>
        <p:blipFill>
          <a:blip r:embed="rId3"/>
          <a:stretch>
            <a:fillRect/>
          </a:stretch>
        </p:blipFill>
        <p:spPr>
          <a:xfrm>
            <a:off x="1666494" y="320040"/>
            <a:ext cx="2921508" cy="3895344"/>
          </a:xfrm>
          <a:prstGeom prst="rect">
            <a:avLst/>
          </a:prstGeom>
        </p:spPr>
      </p:pic>
      <p:pic>
        <p:nvPicPr>
          <p:cNvPr id="7" name="Picture 6">
            <a:extLst>
              <a:ext uri="{FF2B5EF4-FFF2-40B4-BE49-F238E27FC236}">
                <a16:creationId xmlns:a16="http://schemas.microsoft.com/office/drawing/2014/main" id="{6A6D1275-3B28-5D96-5304-6E4ECC5BFA0F}"/>
              </a:ext>
            </a:extLst>
          </p:cNvPr>
          <p:cNvPicPr>
            <a:picLocks noChangeAspect="1"/>
          </p:cNvPicPr>
          <p:nvPr/>
        </p:nvPicPr>
        <p:blipFill rotWithShape="1">
          <a:blip r:embed="rId4"/>
          <a:srcRect t="7227" r="-2" b="10283"/>
          <a:stretch/>
        </p:blipFill>
        <p:spPr>
          <a:xfrm>
            <a:off x="6254496" y="530997"/>
            <a:ext cx="5614416" cy="3473429"/>
          </a:xfrm>
          <a:prstGeom prst="rect">
            <a:avLst/>
          </a:prstGeom>
        </p:spPr>
      </p:pic>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women posing for a picture&#10;&#10;Description automatically generated">
            <a:extLst>
              <a:ext uri="{FF2B5EF4-FFF2-40B4-BE49-F238E27FC236}">
                <a16:creationId xmlns:a16="http://schemas.microsoft.com/office/drawing/2014/main" id="{CA8743AA-B5E6-D6F9-D995-CBB3E8FF7C1C}"/>
              </a:ext>
            </a:extLst>
          </p:cNvPr>
          <p:cNvPicPr>
            <a:picLocks noGrp="1" noChangeAspect="1"/>
          </p:cNvPicPr>
          <p:nvPr>
            <p:ph idx="1"/>
          </p:nvPr>
        </p:nvPicPr>
        <p:blipFill>
          <a:blip r:embed="rId3"/>
          <a:stretch>
            <a:fillRect/>
          </a:stretch>
        </p:blipFill>
        <p:spPr>
          <a:xfrm>
            <a:off x="11447661" y="6246813"/>
            <a:ext cx="34527" cy="46037"/>
          </a:xfrm>
        </p:spPr>
      </p:pic>
    </p:spTree>
    <p:extLst>
      <p:ext uri="{BB962C8B-B14F-4D97-AF65-F5344CB8AC3E}">
        <p14:creationId xmlns:p14="http://schemas.microsoft.com/office/powerpoint/2010/main" val="403353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E73A-A406-CB4F-8358-343281EA274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Implement More Creative Options</a:t>
            </a:r>
          </a:p>
        </p:txBody>
      </p:sp>
      <p:pic>
        <p:nvPicPr>
          <p:cNvPr id="4" name="Content Placeholder 3" descr="A logo with a rainbow colored circle&#10;&#10;Description automatically generated">
            <a:extLst>
              <a:ext uri="{FF2B5EF4-FFF2-40B4-BE49-F238E27FC236}">
                <a16:creationId xmlns:a16="http://schemas.microsoft.com/office/drawing/2014/main" id="{CC681BD1-B854-51E8-8DCD-66CBAF467A0C}"/>
              </a:ext>
            </a:extLst>
          </p:cNvPr>
          <p:cNvPicPr>
            <a:picLocks noGrp="1" noChangeAspect="1"/>
          </p:cNvPicPr>
          <p:nvPr>
            <p:ph idx="1"/>
          </p:nvPr>
        </p:nvPicPr>
        <p:blipFill>
          <a:blip r:embed="rId3"/>
          <a:stretch>
            <a:fillRect/>
          </a:stretch>
        </p:blipFill>
        <p:spPr>
          <a:xfrm>
            <a:off x="6633071" y="578738"/>
            <a:ext cx="4234009" cy="5670549"/>
          </a:xfrm>
          <a:prstGeom prst="rect">
            <a:avLst/>
          </a:prstGeom>
        </p:spPr>
      </p:pic>
    </p:spTree>
    <p:extLst>
      <p:ext uri="{BB962C8B-B14F-4D97-AF65-F5344CB8AC3E}">
        <p14:creationId xmlns:p14="http://schemas.microsoft.com/office/powerpoint/2010/main" val="2947667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AE34-CB23-2991-758E-B9E37AE17125}"/>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Activity (Jigsaw) Instructions</a:t>
            </a:r>
          </a:p>
        </p:txBody>
      </p:sp>
      <p:graphicFrame>
        <p:nvGraphicFramePr>
          <p:cNvPr id="13" name="Content Placeholder 2">
            <a:extLst>
              <a:ext uri="{FF2B5EF4-FFF2-40B4-BE49-F238E27FC236}">
                <a16:creationId xmlns:a16="http://schemas.microsoft.com/office/drawing/2014/main" id="{0DD69B6A-4DAF-9A49-D020-70082C246CC7}"/>
              </a:ext>
            </a:extLst>
          </p:cNvPr>
          <p:cNvGraphicFramePr/>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62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F0A3-732C-0DEB-33E5-78BDCE074A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F306A1-3ABB-1853-2036-50AD613AEF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73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 1</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How can clubs engage members in different ways?</a:t>
            </a:r>
          </a:p>
        </p:txBody>
      </p:sp>
    </p:spTree>
    <p:extLst>
      <p:ext uri="{BB962C8B-B14F-4D97-AF65-F5344CB8AC3E}">
        <p14:creationId xmlns:p14="http://schemas.microsoft.com/office/powerpoint/2010/main" val="384412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 2</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What tools can tell us whether our members are happy with their current membership experience?</a:t>
            </a:r>
          </a:p>
        </p:txBody>
      </p:sp>
    </p:spTree>
    <p:extLst>
      <p:ext uri="{BB962C8B-B14F-4D97-AF65-F5344CB8AC3E}">
        <p14:creationId xmlns:p14="http://schemas.microsoft.com/office/powerpoint/2010/main" val="24778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 3</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How can clubs make members feel valued for their skills, expertise and efforts?</a:t>
            </a:r>
          </a:p>
        </p:txBody>
      </p:sp>
    </p:spTree>
    <p:extLst>
      <p:ext uri="{BB962C8B-B14F-4D97-AF65-F5344CB8AC3E}">
        <p14:creationId xmlns:p14="http://schemas.microsoft.com/office/powerpoint/2010/main" val="252443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8EB67-5D9B-8C61-EC11-DA16B080CDD5}"/>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5600"/>
              <a:t>Make New Members Feel Welcome</a:t>
            </a:r>
          </a:p>
        </p:txBody>
      </p:sp>
      <p:pic>
        <p:nvPicPr>
          <p:cNvPr id="5" name="Picture 4" descr="A person holding a medal&#10;&#10;Description automatically generated">
            <a:extLst>
              <a:ext uri="{FF2B5EF4-FFF2-40B4-BE49-F238E27FC236}">
                <a16:creationId xmlns:a16="http://schemas.microsoft.com/office/drawing/2014/main" id="{B7D0CC92-C880-0CED-BF7C-CA6073FC5954}"/>
              </a:ext>
            </a:extLst>
          </p:cNvPr>
          <p:cNvPicPr>
            <a:picLocks noChangeAspect="1"/>
          </p:cNvPicPr>
          <p:nvPr/>
        </p:nvPicPr>
        <p:blipFill>
          <a:blip r:embed="rId2"/>
          <a:stretch>
            <a:fillRect/>
          </a:stretch>
        </p:blipFill>
        <p:spPr>
          <a:xfrm>
            <a:off x="661840" y="320040"/>
            <a:ext cx="4930815" cy="3895344"/>
          </a:xfrm>
          <a:prstGeom prst="rect">
            <a:avLst/>
          </a:prstGeom>
        </p:spPr>
      </p:pic>
      <p:pic>
        <p:nvPicPr>
          <p:cNvPr id="4" name="Content Placeholder 3" descr="A group of people holding certificates&#10;&#10;Description automatically generated">
            <a:extLst>
              <a:ext uri="{FF2B5EF4-FFF2-40B4-BE49-F238E27FC236}">
                <a16:creationId xmlns:a16="http://schemas.microsoft.com/office/drawing/2014/main" id="{23494662-6E38-1B35-DAFA-CAD4C99AE03B}"/>
              </a:ext>
            </a:extLst>
          </p:cNvPr>
          <p:cNvPicPr>
            <a:picLocks noGrp="1" noChangeAspect="1"/>
          </p:cNvPicPr>
          <p:nvPr>
            <p:ph idx="1"/>
          </p:nvPr>
        </p:nvPicPr>
        <p:blipFill rotWithShape="1">
          <a:blip r:embed="rId3"/>
          <a:srcRect t="13315" b="11685"/>
          <a:stretch/>
        </p:blipFill>
        <p:spPr>
          <a:xfrm>
            <a:off x="6254496" y="688657"/>
            <a:ext cx="5614416" cy="3158109"/>
          </a:xfrm>
          <a:prstGeom prst="rect">
            <a:avLst/>
          </a:prstGeom>
        </p:spPr>
      </p:pic>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4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 4</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How can clubs be more flexible to accommodate members’ needs and expectations?</a:t>
            </a:r>
          </a:p>
        </p:txBody>
      </p:sp>
    </p:spTree>
    <p:extLst>
      <p:ext uri="{BB962C8B-B14F-4D97-AF65-F5344CB8AC3E}">
        <p14:creationId xmlns:p14="http://schemas.microsoft.com/office/powerpoint/2010/main" val="346634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 5</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What are best practices for clubs when making changes?</a:t>
            </a:r>
          </a:p>
        </p:txBody>
      </p:sp>
    </p:spTree>
    <p:extLst>
      <p:ext uri="{BB962C8B-B14F-4D97-AF65-F5344CB8AC3E}">
        <p14:creationId xmlns:p14="http://schemas.microsoft.com/office/powerpoint/2010/main" val="21570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a:xfrm>
            <a:off x="630936" y="640080"/>
            <a:ext cx="7642730" cy="955548"/>
          </a:xfrm>
        </p:spPr>
        <p:txBody>
          <a:bodyPr anchor="b">
            <a:normAutofit/>
          </a:bodyPr>
          <a:lstStyle/>
          <a:p>
            <a:pPr algn="ctr"/>
            <a:r>
              <a:rPr lang="en-US" sz="5400" dirty="0"/>
              <a:t>Groups Report Out</a:t>
            </a:r>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630935" y="2660904"/>
            <a:ext cx="7642731" cy="3547872"/>
          </a:xfrm>
        </p:spPr>
        <p:txBody>
          <a:bodyPr anchor="t">
            <a:normAutofit/>
          </a:bodyPr>
          <a:lstStyle/>
          <a:p>
            <a:r>
              <a:rPr lang="en-US" sz="1400" dirty="0"/>
              <a:t>How can clubs engage members in different ways?</a:t>
            </a:r>
          </a:p>
          <a:p>
            <a:pPr marL="0" indent="0">
              <a:buNone/>
            </a:pPr>
            <a:endParaRPr lang="en-US" sz="1400" dirty="0"/>
          </a:p>
          <a:p>
            <a:r>
              <a:rPr lang="en-US" sz="1400" dirty="0"/>
              <a:t>What tools can tell us whether our members are happy with their current membership experience?</a:t>
            </a:r>
          </a:p>
          <a:p>
            <a:pPr marL="0" indent="0">
              <a:buNone/>
            </a:pPr>
            <a:endParaRPr lang="en-US" sz="1400" dirty="0"/>
          </a:p>
          <a:p>
            <a:r>
              <a:rPr lang="en-US" sz="1400" dirty="0"/>
              <a:t>How can clubs make members feel valued for their skills, expertise and efforts?</a:t>
            </a:r>
          </a:p>
          <a:p>
            <a:pPr marL="0" indent="0">
              <a:buNone/>
            </a:pPr>
            <a:endParaRPr lang="en-US" sz="1400" dirty="0"/>
          </a:p>
          <a:p>
            <a:r>
              <a:rPr lang="en-US" sz="1400" dirty="0"/>
              <a:t>How can clubs be more flexible to accommodate members’ needs and expectations?</a:t>
            </a:r>
          </a:p>
          <a:p>
            <a:pPr marL="0" indent="0">
              <a:buNone/>
            </a:pPr>
            <a:endParaRPr lang="en-US" sz="1400" dirty="0"/>
          </a:p>
          <a:p>
            <a:r>
              <a:rPr lang="en-US" sz="1400" dirty="0"/>
              <a:t>What are best practices for clubs when making changes?</a:t>
            </a:r>
          </a:p>
          <a:p>
            <a:pPr marL="0" indent="0">
              <a:buNone/>
            </a:pPr>
            <a:endParaRPr lang="en-US" sz="1400" dirty="0"/>
          </a:p>
        </p:txBody>
      </p:sp>
      <p:pic>
        <p:nvPicPr>
          <p:cNvPr id="7" name="Graphic 6" descr="Onboarding">
            <a:extLst>
              <a:ext uri="{FF2B5EF4-FFF2-40B4-BE49-F238E27FC236}">
                <a16:creationId xmlns:a16="http://schemas.microsoft.com/office/drawing/2014/main" id="{D4ABC82D-D389-88A2-5FE6-D0B822718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2317" y="1480116"/>
            <a:ext cx="4488162" cy="4488162"/>
          </a:xfrm>
          <a:prstGeom prst="rect">
            <a:avLst/>
          </a:prstGeom>
        </p:spPr>
      </p:pic>
    </p:spTree>
    <p:extLst>
      <p:ext uri="{BB962C8B-B14F-4D97-AF65-F5344CB8AC3E}">
        <p14:creationId xmlns:p14="http://schemas.microsoft.com/office/powerpoint/2010/main" val="207551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D22-FCC9-6045-811F-F99C5DFD8732}"/>
              </a:ext>
            </a:extLst>
          </p:cNvPr>
          <p:cNvSpPr>
            <a:spLocks noGrp="1"/>
          </p:cNvSpPr>
          <p:nvPr>
            <p:ph type="title"/>
          </p:nvPr>
        </p:nvSpPr>
        <p:spPr/>
        <p:txBody>
          <a:bodyPr>
            <a:normAutofit/>
          </a:bodyPr>
          <a:lstStyle/>
          <a:p>
            <a:r>
              <a:rPr lang="en-US" sz="5400" dirty="0"/>
              <a:t>Questions?</a:t>
            </a:r>
          </a:p>
        </p:txBody>
      </p:sp>
      <p:sp>
        <p:nvSpPr>
          <p:cNvPr id="3" name="Content Placeholder 2">
            <a:extLst>
              <a:ext uri="{FF2B5EF4-FFF2-40B4-BE49-F238E27FC236}">
                <a16:creationId xmlns:a16="http://schemas.microsoft.com/office/drawing/2014/main" id="{6629410E-7C5D-D140-B4F3-0A9A435289A1}"/>
              </a:ext>
            </a:extLst>
          </p:cNvPr>
          <p:cNvSpPr>
            <a:spLocks noGrp="1"/>
          </p:cNvSpPr>
          <p:nvPr>
            <p:ph idx="1"/>
          </p:nvPr>
        </p:nvSpPr>
        <p:spPr>
          <a:xfrm>
            <a:off x="838200" y="1929384"/>
            <a:ext cx="10515600" cy="4251960"/>
          </a:xfrm>
        </p:spPr>
        <p:txBody>
          <a:bodyPr>
            <a:normAutofit/>
          </a:bodyPr>
          <a:lstStyle/>
          <a:p>
            <a:r>
              <a:rPr lang="en-US" sz="2200" dirty="0"/>
              <a:t>How can clubs engage members in different ways?</a:t>
            </a:r>
          </a:p>
          <a:p>
            <a:r>
              <a:rPr lang="en-US" sz="2200" dirty="0"/>
              <a:t>What tools can tell us whether our members are happy with their current membership experience?</a:t>
            </a:r>
          </a:p>
          <a:p>
            <a:r>
              <a:rPr lang="en-US" sz="2200" dirty="0"/>
              <a:t>How can clubs make members feel valued for their skills, expertise and efforts?</a:t>
            </a:r>
          </a:p>
          <a:p>
            <a:r>
              <a:rPr lang="en-US" sz="2200" dirty="0"/>
              <a:t>How can clubs be more flexible to accommodate members’ needs and expectations?</a:t>
            </a:r>
          </a:p>
          <a:p>
            <a:r>
              <a:rPr lang="en-US" sz="2200" dirty="0"/>
              <a:t>What are best practices for clubs when making changes?</a:t>
            </a:r>
          </a:p>
          <a:p>
            <a:endParaRPr lang="en-US" sz="2200" dirty="0">
              <a:solidFill>
                <a:srgbClr val="0070C0"/>
              </a:solidFill>
            </a:endParaRPr>
          </a:p>
          <a:p>
            <a:pPr marL="0" indent="0" algn="ctr">
              <a:buNone/>
            </a:pPr>
            <a:r>
              <a:rPr lang="en-US" sz="6000" b="1" dirty="0">
                <a:solidFill>
                  <a:srgbClr val="0070C0"/>
                </a:solidFill>
              </a:rPr>
              <a:t>??</a:t>
            </a:r>
          </a:p>
        </p:txBody>
      </p:sp>
    </p:spTree>
    <p:extLst>
      <p:ext uri="{BB962C8B-B14F-4D97-AF65-F5344CB8AC3E}">
        <p14:creationId xmlns:p14="http://schemas.microsoft.com/office/powerpoint/2010/main" val="56213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DDD2-94CC-2F30-A110-F0EC73FD3BC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4F2985-7927-FFBA-1BC6-D9870F4D3C02}"/>
              </a:ext>
            </a:extLst>
          </p:cNvPr>
          <p:cNvSpPr>
            <a:spLocks noGrp="1"/>
          </p:cNvSpPr>
          <p:nvPr>
            <p:ph type="subTitle" idx="1"/>
          </p:nvPr>
        </p:nvSpPr>
        <p:spPr/>
        <p:txBody>
          <a:bodyPr/>
          <a:lstStyle/>
          <a:p>
            <a:endParaRPr lang="en-US"/>
          </a:p>
        </p:txBody>
      </p:sp>
      <p:pic>
        <p:nvPicPr>
          <p:cNvPr id="4" name="Online Media 3" descr="Laws of Attraction #2: Meeting Etiquette">
            <a:hlinkClick r:id="" action="ppaction://media"/>
            <a:extLst>
              <a:ext uri="{FF2B5EF4-FFF2-40B4-BE49-F238E27FC236}">
                <a16:creationId xmlns:a16="http://schemas.microsoft.com/office/drawing/2014/main" id="{4494C824-9C28-8556-397F-045F0DDFA77F}"/>
              </a:ext>
            </a:extLst>
          </p:cNvPr>
          <p:cNvPicPr>
            <a:picLocks noRot="1" noChangeAspect="1"/>
          </p:cNvPicPr>
          <p:nvPr>
            <a:videoFile r:link="rId1"/>
          </p:nvPr>
        </p:nvPicPr>
        <p:blipFill>
          <a:blip r:embed="rId3"/>
          <a:stretch>
            <a:fillRect/>
          </a:stretch>
        </p:blipFill>
        <p:spPr>
          <a:xfrm>
            <a:off x="2283216" y="1860702"/>
            <a:ext cx="6563078" cy="3708139"/>
          </a:xfrm>
          <a:prstGeom prst="rect">
            <a:avLst/>
          </a:prstGeom>
        </p:spPr>
      </p:pic>
      <p:sp>
        <p:nvSpPr>
          <p:cNvPr id="5" name="TextBox 4">
            <a:extLst>
              <a:ext uri="{FF2B5EF4-FFF2-40B4-BE49-F238E27FC236}">
                <a16:creationId xmlns:a16="http://schemas.microsoft.com/office/drawing/2014/main" id="{25D641F9-A176-8332-1D51-F783BEA0A090}"/>
              </a:ext>
            </a:extLst>
          </p:cNvPr>
          <p:cNvSpPr txBox="1"/>
          <p:nvPr/>
        </p:nvSpPr>
        <p:spPr>
          <a:xfrm>
            <a:off x="789140" y="254278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38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16447" y="3818374"/>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ONBOARDING IS A </a:t>
            </a:r>
            <a:r>
              <a:rPr lang="en-US" sz="7200" b="1" dirty="0">
                <a:solidFill>
                  <a:schemeClr val="accent4"/>
                </a:solidFill>
                <a:latin typeface="Arial" panose="020B0604020202020204" pitchFamily="34" charset="0"/>
                <a:cs typeface="Arial" panose="020B0604020202020204" pitchFamily="34" charset="0"/>
              </a:rPr>
              <a:t>PROCESS</a:t>
            </a:r>
          </a:p>
        </p:txBody>
      </p:sp>
    </p:spTree>
    <p:custDataLst>
      <p:tags r:id="rId1"/>
    </p:custDataLst>
    <p:extLst>
      <p:ext uri="{BB962C8B-B14F-4D97-AF65-F5344CB8AC3E}">
        <p14:creationId xmlns:p14="http://schemas.microsoft.com/office/powerpoint/2010/main" val="223302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6</a:t>
            </a:fld>
            <a:endParaRPr lang="en-US" dirty="0"/>
          </a:p>
        </p:txBody>
      </p:sp>
      <p:sp>
        <p:nvSpPr>
          <p:cNvPr id="10" name="Content Placeholder 2">
            <a:extLst>
              <a:ext uri="{FF2B5EF4-FFF2-40B4-BE49-F238E27FC236}">
                <a16:creationId xmlns:a16="http://schemas.microsoft.com/office/drawing/2014/main" id="{4F5AE3D5-06A0-8737-35D9-51ED74485F9D}"/>
              </a:ext>
            </a:extLst>
          </p:cNvPr>
          <p:cNvSpPr txBox="1">
            <a:spLocks/>
          </p:cNvSpPr>
          <p:nvPr/>
        </p:nvSpPr>
        <p:spPr>
          <a:xfrm>
            <a:off x="703263" y="1681163"/>
            <a:ext cx="4306888"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ea typeface="+mn-lt"/>
                <a:cs typeface="Arial" panose="020B0604020202020204" pitchFamily="34" charset="0"/>
              </a:rPr>
              <a:t>One-time event</a:t>
            </a:r>
          </a:p>
          <a:p>
            <a:r>
              <a:rPr lang="en-US" dirty="0">
                <a:solidFill>
                  <a:schemeClr val="bg1"/>
                </a:solidFill>
                <a:latin typeface="Arial" panose="020B0604020202020204" pitchFamily="34" charset="0"/>
                <a:cs typeface="Arial" panose="020B0604020202020204" pitchFamily="34" charset="0"/>
              </a:rPr>
              <a:t>Role in Rotary</a:t>
            </a:r>
          </a:p>
          <a:p>
            <a:r>
              <a:rPr lang="en-US" dirty="0">
                <a:solidFill>
                  <a:schemeClr val="bg1"/>
                </a:solidFill>
                <a:latin typeface="Arial" panose="020B0604020202020204" pitchFamily="34" charset="0"/>
                <a:cs typeface="Arial" panose="020B0604020202020204" pitchFamily="34" charset="0"/>
              </a:rPr>
              <a:t>Classroom style</a:t>
            </a:r>
          </a:p>
          <a:p>
            <a:r>
              <a:rPr lang="en-US" dirty="0">
                <a:solidFill>
                  <a:schemeClr val="bg1"/>
                </a:solidFill>
                <a:latin typeface="Arial" panose="020B0604020202020204" pitchFamily="34" charset="0"/>
                <a:cs typeface="Arial" panose="020B0604020202020204" pitchFamily="34" charset="0"/>
              </a:rPr>
              <a:t>Big picture</a:t>
            </a:r>
          </a:p>
          <a:p>
            <a:r>
              <a:rPr lang="en-US" dirty="0">
                <a:solidFill>
                  <a:schemeClr val="bg1"/>
                </a:solidFill>
                <a:latin typeface="Arial" panose="020B0604020202020204" pitchFamily="34" charset="0"/>
                <a:cs typeface="Arial" panose="020B0604020202020204" pitchFamily="34" charset="0"/>
              </a:rPr>
              <a:t>Ready to join the club</a:t>
            </a:r>
          </a:p>
          <a:p>
            <a:endParaRPr lang="en-US" dirty="0">
              <a:solidFill>
                <a:schemeClr val="bg1"/>
              </a:solidFill>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A4C6A958-C0F5-18B8-5360-B15AC468D1F4}"/>
              </a:ext>
            </a:extLst>
          </p:cNvPr>
          <p:cNvSpPr txBox="1">
            <a:spLocks/>
          </p:cNvSpPr>
          <p:nvPr/>
        </p:nvSpPr>
        <p:spPr>
          <a:xfrm>
            <a:off x="6678612" y="1681163"/>
            <a:ext cx="4446588" cy="26908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Ongoing</a:t>
            </a:r>
          </a:p>
          <a:p>
            <a:r>
              <a:rPr lang="en-US" dirty="0">
                <a:latin typeface="Arial" panose="020B0604020202020204" pitchFamily="34" charset="0"/>
                <a:cs typeface="Arial" panose="020B0604020202020204" pitchFamily="34" charset="0"/>
              </a:rPr>
              <a:t>Role in club</a:t>
            </a:r>
          </a:p>
          <a:p>
            <a:r>
              <a:rPr lang="en-US" dirty="0">
                <a:latin typeface="Arial" panose="020B0604020202020204" pitchFamily="34" charset="0"/>
                <a:cs typeface="Arial" panose="020B0604020202020204" pitchFamily="34" charset="0"/>
              </a:rPr>
              <a:t>"On-the-job"</a:t>
            </a:r>
          </a:p>
          <a:p>
            <a:r>
              <a:rPr lang="en-US" dirty="0">
                <a:latin typeface="Arial" panose="020B0604020202020204" pitchFamily="34" charset="0"/>
                <a:cs typeface="Arial" panose="020B0604020202020204" pitchFamily="34" charset="0"/>
              </a:rPr>
              <a:t>Specific to the member</a:t>
            </a:r>
          </a:p>
          <a:p>
            <a:r>
              <a:rPr lang="en-US" dirty="0">
                <a:latin typeface="Arial" panose="020B0604020202020204" pitchFamily="34" charset="0"/>
                <a:cs typeface="Arial" panose="020B0604020202020204" pitchFamily="34" charset="0"/>
              </a:rPr>
              <a:t>Ready to contribute</a:t>
            </a:r>
          </a:p>
        </p:txBody>
      </p:sp>
      <p:sp>
        <p:nvSpPr>
          <p:cNvPr id="15" name="Text Placeholder 12">
            <a:extLst>
              <a:ext uri="{FF2B5EF4-FFF2-40B4-BE49-F238E27FC236}">
                <a16:creationId xmlns:a16="http://schemas.microsoft.com/office/drawing/2014/main" id="{51135A2A-9B64-3550-0B44-64DD2DE6B1A2}"/>
              </a:ext>
            </a:extLst>
          </p:cNvPr>
          <p:cNvSpPr txBox="1">
            <a:spLocks/>
          </p:cNvSpPr>
          <p:nvPr/>
        </p:nvSpPr>
        <p:spPr>
          <a:xfrm>
            <a:off x="501650" y="298132"/>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rial" panose="020B0604020202020204" pitchFamily="34" charset="0"/>
                <a:cs typeface="Arial" panose="020B0604020202020204" pitchFamily="34" charset="0"/>
              </a:rPr>
              <a:t>Orientation</a:t>
            </a:r>
          </a:p>
        </p:txBody>
      </p:sp>
      <p:sp>
        <p:nvSpPr>
          <p:cNvPr id="16" name="Text Placeholder 12">
            <a:extLst>
              <a:ext uri="{FF2B5EF4-FFF2-40B4-BE49-F238E27FC236}">
                <a16:creationId xmlns:a16="http://schemas.microsoft.com/office/drawing/2014/main" id="{8B22CF46-A2EB-75A7-FD06-D4F3588E34B3}"/>
              </a:ext>
            </a:extLst>
          </p:cNvPr>
          <p:cNvSpPr txBox="1">
            <a:spLocks/>
          </p:cNvSpPr>
          <p:nvPr/>
        </p:nvSpPr>
        <p:spPr>
          <a:xfrm>
            <a:off x="6274594" y="298132"/>
            <a:ext cx="4978400" cy="1135062"/>
          </a:xfrm>
          <a:prstGeom prst="rect">
            <a:avLst/>
          </a:prstGeom>
          <a:ln w="25400">
            <a:gradFill>
              <a:gsLst>
                <a:gs pos="0">
                  <a:schemeClr val="accent1">
                    <a:lumMod val="45000"/>
                    <a:lumOff val="55000"/>
                  </a:schemeClr>
                </a:gs>
                <a:gs pos="99000">
                  <a:schemeClr val="bg1"/>
                </a:gs>
                <a:gs pos="100000">
                  <a:schemeClr val="tx1"/>
                </a:gs>
                <a:gs pos="100000">
                  <a:srgbClr val="FFFFFF"/>
                </a:gs>
                <a:gs pos="0">
                  <a:schemeClr val="bg1"/>
                </a:gs>
              </a:gsLst>
              <a:lin ang="5400000" scaled="1"/>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tx1"/>
                </a:solidFill>
                <a:latin typeface="Arial" panose="020B0604020202020204" pitchFamily="34" charset="0"/>
                <a:cs typeface="Arial" panose="020B0604020202020204" pitchFamily="34" charset="0"/>
              </a:rPr>
              <a:t>Onboarding</a:t>
            </a:r>
          </a:p>
        </p:txBody>
      </p:sp>
    </p:spTree>
    <p:custDataLst>
      <p:tags r:id="rId1"/>
    </p:custDataLst>
    <p:extLst>
      <p:ext uri="{BB962C8B-B14F-4D97-AF65-F5344CB8AC3E}">
        <p14:creationId xmlns:p14="http://schemas.microsoft.com/office/powerpoint/2010/main" val="11043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0BFD-0682-B433-DA23-4077F3A6C035}"/>
              </a:ext>
            </a:extLst>
          </p:cNvPr>
          <p:cNvSpPr>
            <a:spLocks noGrp="1"/>
          </p:cNvSpPr>
          <p:nvPr>
            <p:ph type="title"/>
          </p:nvPr>
        </p:nvSpPr>
        <p:spPr/>
        <p:txBody>
          <a:bodyPr/>
          <a:lstStyle/>
          <a:p>
            <a:r>
              <a:rPr lang="en-US" dirty="0">
                <a:cs typeface="Arial"/>
              </a:rPr>
              <a:t>Onboarding ideas</a:t>
            </a:r>
            <a:endParaRPr lang="en-US" dirty="0"/>
          </a:p>
        </p:txBody>
      </p:sp>
      <p:sp>
        <p:nvSpPr>
          <p:cNvPr id="4" name="Slide Number Placeholder 3">
            <a:extLst>
              <a:ext uri="{FF2B5EF4-FFF2-40B4-BE49-F238E27FC236}">
                <a16:creationId xmlns:a16="http://schemas.microsoft.com/office/drawing/2014/main" id="{F2D4C483-6D82-D50F-6F4D-D319AF5C71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97901B8B-41EC-719D-4997-4123CFC60F74}"/>
              </a:ext>
            </a:extLst>
          </p:cNvPr>
          <p:cNvGrpSpPr/>
          <p:nvPr/>
        </p:nvGrpSpPr>
        <p:grpSpPr>
          <a:xfrm>
            <a:off x="1556007" y="1850859"/>
            <a:ext cx="9458753" cy="4266697"/>
            <a:chOff x="1013082" y="1784184"/>
            <a:chExt cx="9458753" cy="4266697"/>
          </a:xfrm>
        </p:grpSpPr>
        <p:grpSp>
          <p:nvGrpSpPr>
            <p:cNvPr id="18" name="Group 17">
              <a:extLst>
                <a:ext uri="{FF2B5EF4-FFF2-40B4-BE49-F238E27FC236}">
                  <a16:creationId xmlns:a16="http://schemas.microsoft.com/office/drawing/2014/main" id="{7F0A6C2B-484E-3288-6662-2A739EED4766}"/>
                </a:ext>
              </a:extLst>
            </p:cNvPr>
            <p:cNvGrpSpPr/>
            <p:nvPr/>
          </p:nvGrpSpPr>
          <p:grpSpPr>
            <a:xfrm>
              <a:off x="1013082" y="4510839"/>
              <a:ext cx="9458753" cy="1540042"/>
              <a:chOff x="1060707" y="4587039"/>
              <a:chExt cx="9458753" cy="1540042"/>
            </a:xfrm>
          </p:grpSpPr>
          <p:pic>
            <p:nvPicPr>
              <p:cNvPr id="8" name="Picture 7">
                <a:extLst>
                  <a:ext uri="{FF2B5EF4-FFF2-40B4-BE49-F238E27FC236}">
                    <a16:creationId xmlns:a16="http://schemas.microsoft.com/office/drawing/2014/main" id="{92D01FF3-F2D3-E27A-8ABD-A64AEFD5C9E5}"/>
                  </a:ext>
                </a:extLst>
              </p:cNvPr>
              <p:cNvPicPr>
                <a:picLocks noChangeAspect="1"/>
              </p:cNvPicPr>
              <p:nvPr/>
            </p:nvPicPr>
            <p:blipFill>
              <a:blip r:embed="rId3"/>
              <a:stretch>
                <a:fillRect/>
              </a:stretch>
            </p:blipFill>
            <p:spPr>
              <a:xfrm>
                <a:off x="7546821" y="4587039"/>
                <a:ext cx="2972639" cy="154004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graphical user interface&#10;&#10;Description automatically generated">
                <a:extLst>
                  <a:ext uri="{FF2B5EF4-FFF2-40B4-BE49-F238E27FC236}">
                    <a16:creationId xmlns:a16="http://schemas.microsoft.com/office/drawing/2014/main" id="{C97AF431-07B7-4BD1-CF6B-0C951D1F7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07" y="4587039"/>
                <a:ext cx="2933960" cy="154004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9899040F-8F62-A53C-2CF3-C81F2BD8FBC4}"/>
                  </a:ext>
                </a:extLst>
              </p:cNvPr>
              <p:cNvPicPr>
                <a:picLocks noChangeAspect="1"/>
              </p:cNvPicPr>
              <p:nvPr/>
            </p:nvPicPr>
            <p:blipFill>
              <a:blip r:embed="rId5"/>
              <a:stretch>
                <a:fillRect/>
              </a:stretch>
            </p:blipFill>
            <p:spPr>
              <a:xfrm>
                <a:off x="4333819" y="4587039"/>
                <a:ext cx="2873849" cy="154004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7" name="Group 16">
              <a:extLst>
                <a:ext uri="{FF2B5EF4-FFF2-40B4-BE49-F238E27FC236}">
                  <a16:creationId xmlns:a16="http://schemas.microsoft.com/office/drawing/2014/main" id="{33F1D239-0E2E-F4E7-934D-F3E139969B97}"/>
                </a:ext>
              </a:extLst>
            </p:cNvPr>
            <p:cNvGrpSpPr/>
            <p:nvPr/>
          </p:nvGrpSpPr>
          <p:grpSpPr>
            <a:xfrm>
              <a:off x="1337141" y="1784184"/>
              <a:ext cx="8905884" cy="2409825"/>
              <a:chOff x="1317881" y="1784184"/>
              <a:chExt cx="8905884" cy="2409825"/>
            </a:xfrm>
          </p:grpSpPr>
          <p:pic>
            <p:nvPicPr>
              <p:cNvPr id="6" name="Picture 5">
                <a:extLst>
                  <a:ext uri="{FF2B5EF4-FFF2-40B4-BE49-F238E27FC236}">
                    <a16:creationId xmlns:a16="http://schemas.microsoft.com/office/drawing/2014/main" id="{6E6E78CD-99AC-F15B-C16F-65DB19A1B8DA}"/>
                  </a:ext>
                </a:extLst>
              </p:cNvPr>
              <p:cNvPicPr>
                <a:picLocks noChangeAspect="1"/>
              </p:cNvPicPr>
              <p:nvPr/>
            </p:nvPicPr>
            <p:blipFill>
              <a:blip r:embed="rId6"/>
              <a:stretch>
                <a:fillRect/>
              </a:stretch>
            </p:blipFill>
            <p:spPr>
              <a:xfrm>
                <a:off x="1317881" y="1784184"/>
                <a:ext cx="2225977" cy="240982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A932E3B4-F106-04AD-CE4D-74DF6D1E39A3}"/>
                  </a:ext>
                </a:extLst>
              </p:cNvPr>
              <p:cNvPicPr>
                <a:picLocks noChangeAspect="1"/>
              </p:cNvPicPr>
              <p:nvPr/>
            </p:nvPicPr>
            <p:blipFill>
              <a:blip r:embed="rId7"/>
              <a:stretch>
                <a:fillRect/>
              </a:stretch>
            </p:blipFill>
            <p:spPr>
              <a:xfrm>
                <a:off x="3951733" y="1784184"/>
                <a:ext cx="3063807" cy="240982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yellow sign with black text&#10;&#10;Description automatically generated with medium confidence">
                <a:extLst>
                  <a:ext uri="{FF2B5EF4-FFF2-40B4-BE49-F238E27FC236}">
                    <a16:creationId xmlns:a16="http://schemas.microsoft.com/office/drawing/2014/main" id="{303DFEAE-5604-5558-520E-9F3CACEE96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3415" y="1784184"/>
                <a:ext cx="2800350" cy="234752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spTree>
    <p:extLst>
      <p:ext uri="{BB962C8B-B14F-4D97-AF65-F5344CB8AC3E}">
        <p14:creationId xmlns:p14="http://schemas.microsoft.com/office/powerpoint/2010/main" val="32733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433C7C-05FA-4E99-811B-8CD1034B9511}"/>
              </a:ext>
            </a:extLst>
          </p:cNvPr>
          <p:cNvSpPr>
            <a:spLocks noGrp="1"/>
          </p:cNvSpPr>
          <p:nvPr>
            <p:ph type="sldNum" sz="quarter" idx="12"/>
          </p:nvPr>
        </p:nvSpPr>
        <p:spPr/>
        <p:txBody>
          <a:bodyPr/>
          <a:lstStyle/>
          <a:p>
            <a:fld id="{97A94E25-127B-4C48-AF96-44BA7B823777}" type="slidenum">
              <a:rPr lang="en-US" smtClean="0"/>
              <a:pPr/>
              <a:t>8</a:t>
            </a:fld>
            <a:endParaRPr lang="en-US" dirty="0"/>
          </a:p>
        </p:txBody>
      </p:sp>
      <p:graphicFrame>
        <p:nvGraphicFramePr>
          <p:cNvPr id="6" name="Diagram 5">
            <a:extLst>
              <a:ext uri="{FF2B5EF4-FFF2-40B4-BE49-F238E27FC236}">
                <a16:creationId xmlns:a16="http://schemas.microsoft.com/office/drawing/2014/main" id="{A89E0237-D6E0-48F7-8080-2306EF92FA55}"/>
              </a:ext>
            </a:extLst>
          </p:cNvPr>
          <p:cNvGraphicFramePr/>
          <p:nvPr>
            <p:extLst>
              <p:ext uri="{D42A27DB-BD31-4B8C-83A1-F6EECF244321}">
                <p14:modId xmlns:p14="http://schemas.microsoft.com/office/powerpoint/2010/main" val="4709833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381EB4-8BFB-4E01-8BA3-1D473ED5239A}"/>
              </a:ext>
            </a:extLst>
          </p:cNvPr>
          <p:cNvSpPr txBox="1"/>
          <p:nvPr/>
        </p:nvSpPr>
        <p:spPr>
          <a:xfrm>
            <a:off x="301336" y="170656"/>
            <a:ext cx="2275609" cy="369332"/>
          </a:xfrm>
          <a:prstGeom prst="rect">
            <a:avLst/>
          </a:prstGeom>
          <a:solidFill>
            <a:srgbClr val="16468F"/>
          </a:solidFill>
        </p:spPr>
        <p:txBody>
          <a:bodyPr wrap="square" rtlCol="0">
            <a:spAutoFit/>
          </a:bodyPr>
          <a:lstStyle/>
          <a:p>
            <a:r>
              <a:rPr lang="en-US" dirty="0">
                <a:solidFill>
                  <a:schemeClr val="bg1"/>
                </a:solidFill>
              </a:rPr>
              <a:t>“Person” Events</a:t>
            </a:r>
          </a:p>
        </p:txBody>
      </p:sp>
      <p:sp>
        <p:nvSpPr>
          <p:cNvPr id="8" name="TextBox 7">
            <a:extLst>
              <a:ext uri="{FF2B5EF4-FFF2-40B4-BE49-F238E27FC236}">
                <a16:creationId xmlns:a16="http://schemas.microsoft.com/office/drawing/2014/main" id="{89E11DB4-28E0-4BF0-9BFA-470C23265BB8}"/>
              </a:ext>
            </a:extLst>
          </p:cNvPr>
          <p:cNvSpPr txBox="1"/>
          <p:nvPr/>
        </p:nvSpPr>
        <p:spPr>
          <a:xfrm>
            <a:off x="301336" y="584245"/>
            <a:ext cx="2275609" cy="369332"/>
          </a:xfrm>
          <a:prstGeom prst="rect">
            <a:avLst/>
          </a:prstGeom>
          <a:solidFill>
            <a:srgbClr val="009999"/>
          </a:solidFill>
        </p:spPr>
        <p:txBody>
          <a:bodyPr wrap="square" rtlCol="0">
            <a:spAutoFit/>
          </a:bodyPr>
          <a:lstStyle/>
          <a:p>
            <a:r>
              <a:rPr lang="en-US" dirty="0">
                <a:solidFill>
                  <a:schemeClr val="bg1"/>
                </a:solidFill>
              </a:rPr>
              <a:t>Email Drip Events</a:t>
            </a:r>
          </a:p>
        </p:txBody>
      </p:sp>
    </p:spTree>
    <p:extLst>
      <p:ext uri="{BB962C8B-B14F-4D97-AF65-F5344CB8AC3E}">
        <p14:creationId xmlns:p14="http://schemas.microsoft.com/office/powerpoint/2010/main" val="385732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9C435EC-879A-4596-B2F7-50098087F3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6E59264-F9D3-4B2E-BB69-408032257FC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6C431EA-7ACC-4580-99DB-1323B5DD06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41118CB-9D5A-4B8B-B060-C30B8CC466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B150F16-AB85-4F72-A00C-ACAB16D42B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463FE525-C317-4746-866D-46F7AB13946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90CDDB9-904E-4990-A4D5-A4AEF88FEFC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8AA7B53-9D66-41E8-A720-F753FE567CA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FCD800A9-0092-4E01-8BF9-A7A36D6431C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8CA74B62-B82C-45A8-974A-506AB4C968F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7C81B8CE-1C2B-470B-9A5C-FEDCD962973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CE4E4674-7BD4-4A66-BA67-DDE652C4FAA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54C7857-024A-415C-AC2F-576AD246F3C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180E9EEA-63EC-4D95-A5D9-673D5A9C4AE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880C7811-DF8C-4610-98C1-B47F6D4BF71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717DEC48-B9D9-40DB-9A28-6A89C5494E94}"/>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D772694B-5441-4602-A6C2-10BC88B74CE2}"/>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31731677-F2CD-42B1-8787-81C906269B7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B06C31AB-6547-4A15-BF93-47DBFE773B3F}"/>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graphicEl>
                                              <a:dgm id="{7560E251-8BE3-4F5F-ABED-3AD99D6F067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90D78E20-51E9-420E-ACD7-93199A574B6E}"/>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graphicEl>
                                              <a:dgm id="{C748BDDC-706F-47D6-9DEC-4F7A851A6533}"/>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dgm id="{2E80E4AF-D246-4F58-92F8-526B82BEB1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433C7C-05FA-4E99-811B-8CD1034B95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6" name="Diagram 5">
            <a:extLst>
              <a:ext uri="{FF2B5EF4-FFF2-40B4-BE49-F238E27FC236}">
                <a16:creationId xmlns:a16="http://schemas.microsoft.com/office/drawing/2014/main" id="{A89E0237-D6E0-48F7-8080-2306EF92FA55}"/>
              </a:ext>
            </a:extLst>
          </p:cNvPr>
          <p:cNvGraphicFramePr/>
          <p:nvPr>
            <p:extLst>
              <p:ext uri="{D42A27DB-BD31-4B8C-83A1-F6EECF244321}">
                <p14:modId xmlns:p14="http://schemas.microsoft.com/office/powerpoint/2010/main" val="17228936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7381EB4-8BFB-4E01-8BA3-1D473ED5239A}"/>
              </a:ext>
            </a:extLst>
          </p:cNvPr>
          <p:cNvSpPr txBox="1"/>
          <p:nvPr/>
        </p:nvSpPr>
        <p:spPr>
          <a:xfrm>
            <a:off x="301336" y="170656"/>
            <a:ext cx="2275609" cy="369332"/>
          </a:xfrm>
          <a:prstGeom prst="rect">
            <a:avLst/>
          </a:prstGeom>
          <a:solidFill>
            <a:srgbClr val="16468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“Person” Events</a:t>
            </a:r>
          </a:p>
        </p:txBody>
      </p:sp>
    </p:spTree>
    <p:extLst>
      <p:ext uri="{BB962C8B-B14F-4D97-AF65-F5344CB8AC3E}">
        <p14:creationId xmlns:p14="http://schemas.microsoft.com/office/powerpoint/2010/main" val="382432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9909</TotalTime>
  <Words>1085</Words>
  <Application>Microsoft Macintosh PowerPoint</Application>
  <PresentationFormat>Widescreen</PresentationFormat>
  <Paragraphs>180</Paragraphs>
  <Slides>33</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Lato</vt:lpstr>
      <vt:lpstr>Open Sans</vt:lpstr>
      <vt:lpstr>Office Theme</vt:lpstr>
      <vt:lpstr>Engaging our members</vt:lpstr>
      <vt:lpstr>Agenda</vt:lpstr>
      <vt:lpstr>Make New Members Feel Welcome</vt:lpstr>
      <vt:lpstr>PowerPoint Presentation</vt:lpstr>
      <vt:lpstr>PowerPoint Presentation</vt:lpstr>
      <vt:lpstr>PowerPoint Presentation</vt:lpstr>
      <vt:lpstr>Onboarding ideas</vt:lpstr>
      <vt:lpstr>PowerPoint Presentation</vt:lpstr>
      <vt:lpstr>PowerPoint Presentation</vt:lpstr>
      <vt:lpstr>Onboarding GOALS</vt:lpstr>
      <vt:lpstr>Onboarding: Tools</vt:lpstr>
      <vt:lpstr>Getting ALL Members Involved</vt:lpstr>
      <vt:lpstr>Getting ALL Members Involved</vt:lpstr>
      <vt:lpstr>Think, PaThibkThiir, Share</vt:lpstr>
      <vt:lpstr>Jigsaw Activity</vt:lpstr>
      <vt:lpstr>Getting ALL Members Involved</vt:lpstr>
      <vt:lpstr>Getting ALL Members Involved</vt:lpstr>
      <vt:lpstr>More Fun!</vt:lpstr>
      <vt:lpstr>PowerPoint Presentation</vt:lpstr>
      <vt:lpstr>Getting ALL Members Involved</vt:lpstr>
      <vt:lpstr>Recognize Members</vt:lpstr>
      <vt:lpstr>Inspire Action to Make an Impact</vt:lpstr>
      <vt:lpstr>Build Personal Connections</vt:lpstr>
      <vt:lpstr>Implement More Creative Options</vt:lpstr>
      <vt:lpstr>Activity (Jigsaw) Instructions</vt:lpstr>
      <vt:lpstr>PowerPoint Presentation</vt:lpstr>
      <vt:lpstr>Question 1</vt:lpstr>
      <vt:lpstr>Question 2</vt:lpstr>
      <vt:lpstr>Question 3</vt:lpstr>
      <vt:lpstr>Question 4</vt:lpstr>
      <vt:lpstr>Question 5</vt:lpstr>
      <vt:lpstr>Groups Report Out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our members</dc:title>
  <dc:creator>Mike Crosby</dc:creator>
  <cp:lastModifiedBy>Mike Crosby</cp:lastModifiedBy>
  <cp:revision>28</cp:revision>
  <dcterms:created xsi:type="dcterms:W3CDTF">2022-08-16T23:10:53Z</dcterms:created>
  <dcterms:modified xsi:type="dcterms:W3CDTF">2023-09-08T22:53:17Z</dcterms:modified>
</cp:coreProperties>
</file>