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8" r:id="rId1"/>
  </p:sldMasterIdLst>
  <p:notesMasterIdLst>
    <p:notesMasterId r:id="rId21"/>
  </p:notesMasterIdLst>
  <p:sldIdLst>
    <p:sldId id="256" r:id="rId2"/>
    <p:sldId id="317" r:id="rId3"/>
    <p:sldId id="258" r:id="rId4"/>
    <p:sldId id="259" r:id="rId5"/>
    <p:sldId id="260" r:id="rId6"/>
    <p:sldId id="261" r:id="rId7"/>
    <p:sldId id="262" r:id="rId8"/>
    <p:sldId id="263" r:id="rId9"/>
    <p:sldId id="264" r:id="rId10"/>
    <p:sldId id="355" r:id="rId11"/>
    <p:sldId id="265" r:id="rId12"/>
    <p:sldId id="338" r:id="rId13"/>
    <p:sldId id="367" r:id="rId14"/>
    <p:sldId id="352" r:id="rId15"/>
    <p:sldId id="353" r:id="rId16"/>
    <p:sldId id="354" r:id="rId17"/>
    <p:sldId id="368" r:id="rId18"/>
    <p:sldId id="356" r:id="rId19"/>
    <p:sldId id="369" r:id="rId20"/>
  </p:sldIdLst>
  <p:sldSz cx="12192000" cy="6858000"/>
  <p:notesSz cx="7010400" cy="9296400"/>
  <p:embeddedFontLst>
    <p:embeddedFont>
      <p:font typeface="Arial Narrow" panose="020B0604020202020204" pitchFamily="34" charset="0"/>
      <p:regular r:id="rId22"/>
      <p:bold r:id="rId23"/>
      <p:italic r:id="rId24"/>
      <p:boldItalic r:id="rId25"/>
    </p:embeddedFont>
    <p:embeddedFont>
      <p:font typeface="Calibri" panose="020F0502020204030204" pitchFamily="34" charset="0"/>
      <p:regular r:id="rId26"/>
      <p:bold r:id="rId27"/>
      <p:italic r:id="rId28"/>
      <p:boldItalic r:id="rId29"/>
    </p:embeddedFont>
    <p:embeddedFont>
      <p:font typeface="Calibri Light" panose="020F0302020204030204" pitchFamily="34" charset="0"/>
      <p:regular r:id="rId30"/>
      <p:italic r:id="rId31"/>
    </p:embeddedFont>
    <p:embeddedFont>
      <p:font typeface="Georgia" panose="02040502050405020303" pitchFamily="18" charset="0"/>
      <p:regular r:id="rId32"/>
      <p:bold r:id="rId33"/>
      <p:italic r:id="rId34"/>
      <p:boldItalic r:id="rId35"/>
    </p:embeddedFont>
    <p:embeddedFont>
      <p:font typeface="Open Sans" panose="020B0606030504020204" pitchFamily="34" charset="0"/>
      <p:regular r:id="rId36"/>
      <p:bold r:id="rId37"/>
      <p:italic r:id="rId38"/>
      <p:boldItalic r:id="rId39"/>
    </p:embeddedFont>
    <p:embeddedFont>
      <p:font typeface="Open Sans ExtraBold" panose="020F0502020204030204" pitchFamily="34" charset="0"/>
      <p:bold r:id="rId40"/>
      <p:italic r:id="rId41"/>
      <p:bold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32">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3" roundtripDataSignature="AMtx7mgtm04z9Orw0k/BW2vfE5CKQR2N+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5B18834-FDA2-4482-807A-916313044660}">
  <a:tblStyle styleId="{95B18834-FDA2-4482-807A-916313044660}"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p:cViewPr varScale="1">
        <p:scale>
          <a:sx n="104" d="100"/>
          <a:sy n="104" d="100"/>
        </p:scale>
        <p:origin x="232" y="568"/>
      </p:cViewPr>
      <p:guideLst>
        <p:guide orient="horz" pos="2632"/>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font" Target="fonts/font18.fntdata"/><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font" Target="fonts/font21.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20.fntdata"/></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D1CCBE-6A10-473E-8A68-A8D9B1C3FAAF}" type="doc">
      <dgm:prSet loTypeId="urn:microsoft.com/office/officeart/2016/7/layout/VerticalDownArrowProcess" loCatId="process" qsTypeId="urn:microsoft.com/office/officeart/2005/8/quickstyle/simple1" qsCatId="simple" csTypeId="urn:microsoft.com/office/officeart/2005/8/colors/colorful5" csCatId="colorful"/>
      <dgm:spPr/>
      <dgm:t>
        <a:bodyPr/>
        <a:lstStyle/>
        <a:p>
          <a:endParaRPr lang="en-US"/>
        </a:p>
      </dgm:t>
    </dgm:pt>
    <dgm:pt modelId="{75235CD6-C07A-474D-A556-115759398B59}">
      <dgm:prSet/>
      <dgm:spPr/>
      <dgm:t>
        <a:bodyPr/>
        <a:lstStyle/>
        <a:p>
          <a:r>
            <a:rPr lang="en-US"/>
            <a:t>Get</a:t>
          </a:r>
        </a:p>
      </dgm:t>
    </dgm:pt>
    <dgm:pt modelId="{A795DE49-CC77-4725-ADD4-4B8D5CC0F7AD}" type="parTrans" cxnId="{99D1FCFE-67BF-44F0-918E-2E9FB32ADCCA}">
      <dgm:prSet/>
      <dgm:spPr/>
      <dgm:t>
        <a:bodyPr/>
        <a:lstStyle/>
        <a:p>
          <a:endParaRPr lang="en-US"/>
        </a:p>
      </dgm:t>
    </dgm:pt>
    <dgm:pt modelId="{D69DE40F-B74C-4DFC-84DA-7C904D09D64A}" type="sibTrans" cxnId="{99D1FCFE-67BF-44F0-918E-2E9FB32ADCCA}">
      <dgm:prSet/>
      <dgm:spPr/>
      <dgm:t>
        <a:bodyPr/>
        <a:lstStyle/>
        <a:p>
          <a:endParaRPr lang="en-US"/>
        </a:p>
      </dgm:t>
    </dgm:pt>
    <dgm:pt modelId="{256929FE-13EB-4709-9C63-DD6A14DA256E}">
      <dgm:prSet/>
      <dgm:spPr/>
      <dgm:t>
        <a:bodyPr/>
        <a:lstStyle/>
        <a:p>
          <a:r>
            <a:rPr lang="en-US"/>
            <a:t>Get into 5 groups</a:t>
          </a:r>
        </a:p>
      </dgm:t>
    </dgm:pt>
    <dgm:pt modelId="{367DD2C7-137C-4A68-8812-00586CDFDA48}" type="parTrans" cxnId="{1F911DE1-D824-411C-8779-A0A7A11DA04A}">
      <dgm:prSet/>
      <dgm:spPr/>
      <dgm:t>
        <a:bodyPr/>
        <a:lstStyle/>
        <a:p>
          <a:endParaRPr lang="en-US"/>
        </a:p>
      </dgm:t>
    </dgm:pt>
    <dgm:pt modelId="{DBA7C939-237C-4F13-BEF8-14FD5FE04699}" type="sibTrans" cxnId="{1F911DE1-D824-411C-8779-A0A7A11DA04A}">
      <dgm:prSet/>
      <dgm:spPr/>
      <dgm:t>
        <a:bodyPr/>
        <a:lstStyle/>
        <a:p>
          <a:endParaRPr lang="en-US"/>
        </a:p>
      </dgm:t>
    </dgm:pt>
    <dgm:pt modelId="{1E558B2B-A287-47E6-A0C3-7F5857AB22AB}">
      <dgm:prSet/>
      <dgm:spPr/>
      <dgm:t>
        <a:bodyPr/>
        <a:lstStyle/>
        <a:p>
          <a:r>
            <a:rPr lang="en-US"/>
            <a:t>Assign</a:t>
          </a:r>
        </a:p>
      </dgm:t>
    </dgm:pt>
    <dgm:pt modelId="{4538050D-F025-4716-A98E-5033376472D0}" type="parTrans" cxnId="{54A1FE49-149E-4262-9FCB-59492B165938}">
      <dgm:prSet/>
      <dgm:spPr/>
      <dgm:t>
        <a:bodyPr/>
        <a:lstStyle/>
        <a:p>
          <a:endParaRPr lang="en-US"/>
        </a:p>
      </dgm:t>
    </dgm:pt>
    <dgm:pt modelId="{1AB3F873-F15A-4DF9-B2A0-4438DA97DAAB}" type="sibTrans" cxnId="{54A1FE49-149E-4262-9FCB-59492B165938}">
      <dgm:prSet/>
      <dgm:spPr/>
      <dgm:t>
        <a:bodyPr/>
        <a:lstStyle/>
        <a:p>
          <a:endParaRPr lang="en-US"/>
        </a:p>
      </dgm:t>
    </dgm:pt>
    <dgm:pt modelId="{EC828A5F-C330-4226-8327-3C99BDA128EC}">
      <dgm:prSet/>
      <dgm:spPr/>
      <dgm:t>
        <a:bodyPr/>
        <a:lstStyle/>
        <a:p>
          <a:r>
            <a:rPr lang="en-US"/>
            <a:t>Assign a group recorder</a:t>
          </a:r>
        </a:p>
      </dgm:t>
    </dgm:pt>
    <dgm:pt modelId="{F3AB976F-1B65-4FC6-BC79-047EE7579C3A}" type="parTrans" cxnId="{2D89F9CF-DEEB-4E53-8D46-0BC301D52DC5}">
      <dgm:prSet/>
      <dgm:spPr/>
      <dgm:t>
        <a:bodyPr/>
        <a:lstStyle/>
        <a:p>
          <a:endParaRPr lang="en-US"/>
        </a:p>
      </dgm:t>
    </dgm:pt>
    <dgm:pt modelId="{3AE6A7AD-30B3-4956-B83C-3FB725C1585D}" type="sibTrans" cxnId="{2D89F9CF-DEEB-4E53-8D46-0BC301D52DC5}">
      <dgm:prSet/>
      <dgm:spPr/>
      <dgm:t>
        <a:bodyPr/>
        <a:lstStyle/>
        <a:p>
          <a:endParaRPr lang="en-US"/>
        </a:p>
      </dgm:t>
    </dgm:pt>
    <dgm:pt modelId="{B4A0947D-214A-4DB8-9D89-D6902D0DEDD5}">
      <dgm:prSet/>
      <dgm:spPr/>
      <dgm:t>
        <a:bodyPr/>
        <a:lstStyle/>
        <a:p>
          <a:r>
            <a:rPr lang="en-US"/>
            <a:t>Assign</a:t>
          </a:r>
        </a:p>
      </dgm:t>
    </dgm:pt>
    <dgm:pt modelId="{D1C82FF3-83B0-4248-BFC0-0D204031B8D2}" type="parTrans" cxnId="{3040D2DE-E6A4-4B80-B276-DE78D00BE122}">
      <dgm:prSet/>
      <dgm:spPr/>
      <dgm:t>
        <a:bodyPr/>
        <a:lstStyle/>
        <a:p>
          <a:endParaRPr lang="en-US"/>
        </a:p>
      </dgm:t>
    </dgm:pt>
    <dgm:pt modelId="{92F8BCFE-ECCA-4735-8886-50139E283A2F}" type="sibTrans" cxnId="{3040D2DE-E6A4-4B80-B276-DE78D00BE122}">
      <dgm:prSet/>
      <dgm:spPr/>
      <dgm:t>
        <a:bodyPr/>
        <a:lstStyle/>
        <a:p>
          <a:endParaRPr lang="en-US"/>
        </a:p>
      </dgm:t>
    </dgm:pt>
    <dgm:pt modelId="{A8C32AFD-E85E-47A6-9C68-5084EA27EE7F}">
      <dgm:prSet/>
      <dgm:spPr/>
      <dgm:t>
        <a:bodyPr/>
        <a:lstStyle/>
        <a:p>
          <a:r>
            <a:rPr lang="en-US"/>
            <a:t>Assign a group reporter</a:t>
          </a:r>
        </a:p>
      </dgm:t>
    </dgm:pt>
    <dgm:pt modelId="{BD0EE569-CC37-4F07-BEDF-14D0632FBAAF}" type="parTrans" cxnId="{B20BCFC4-0F50-4072-9B3F-F3C97822D9CA}">
      <dgm:prSet/>
      <dgm:spPr/>
      <dgm:t>
        <a:bodyPr/>
        <a:lstStyle/>
        <a:p>
          <a:endParaRPr lang="en-US"/>
        </a:p>
      </dgm:t>
    </dgm:pt>
    <dgm:pt modelId="{D736D2EB-2844-445F-A755-B0966B520222}" type="sibTrans" cxnId="{B20BCFC4-0F50-4072-9B3F-F3C97822D9CA}">
      <dgm:prSet/>
      <dgm:spPr/>
      <dgm:t>
        <a:bodyPr/>
        <a:lstStyle/>
        <a:p>
          <a:endParaRPr lang="en-US"/>
        </a:p>
      </dgm:t>
    </dgm:pt>
    <dgm:pt modelId="{3FEB2E32-CF05-43C4-95EE-3CDF4C666BCE}">
      <dgm:prSet/>
      <dgm:spPr/>
      <dgm:t>
        <a:bodyPr/>
        <a:lstStyle/>
        <a:p>
          <a:r>
            <a:rPr lang="en-US"/>
            <a:t>Assign</a:t>
          </a:r>
        </a:p>
      </dgm:t>
    </dgm:pt>
    <dgm:pt modelId="{9794BAEE-05E8-412E-8091-EF7D54B0B2FF}" type="parTrans" cxnId="{B1F28EC3-1895-4E3B-835E-55B2823D3525}">
      <dgm:prSet/>
      <dgm:spPr/>
      <dgm:t>
        <a:bodyPr/>
        <a:lstStyle/>
        <a:p>
          <a:endParaRPr lang="en-US"/>
        </a:p>
      </dgm:t>
    </dgm:pt>
    <dgm:pt modelId="{9940C0B8-C27D-4B57-B504-45D9B9F4B8E9}" type="sibTrans" cxnId="{B1F28EC3-1895-4E3B-835E-55B2823D3525}">
      <dgm:prSet/>
      <dgm:spPr/>
      <dgm:t>
        <a:bodyPr/>
        <a:lstStyle/>
        <a:p>
          <a:endParaRPr lang="en-US"/>
        </a:p>
      </dgm:t>
    </dgm:pt>
    <dgm:pt modelId="{B4589798-E40F-488C-A468-6338460602D3}">
      <dgm:prSet/>
      <dgm:spPr/>
      <dgm:t>
        <a:bodyPr/>
        <a:lstStyle/>
        <a:p>
          <a:r>
            <a:rPr lang="en-US"/>
            <a:t>Assign a group time keeper</a:t>
          </a:r>
        </a:p>
      </dgm:t>
    </dgm:pt>
    <dgm:pt modelId="{F57AA807-3488-4BA9-A460-127E5F190123}" type="parTrans" cxnId="{7506869D-FAD5-4E6B-9412-057F9E6C7899}">
      <dgm:prSet/>
      <dgm:spPr/>
      <dgm:t>
        <a:bodyPr/>
        <a:lstStyle/>
        <a:p>
          <a:endParaRPr lang="en-US"/>
        </a:p>
      </dgm:t>
    </dgm:pt>
    <dgm:pt modelId="{B52AEE03-6AE5-4457-A4B9-2579C568457C}" type="sibTrans" cxnId="{7506869D-FAD5-4E6B-9412-057F9E6C7899}">
      <dgm:prSet/>
      <dgm:spPr/>
      <dgm:t>
        <a:bodyPr/>
        <a:lstStyle/>
        <a:p>
          <a:endParaRPr lang="en-US"/>
        </a:p>
      </dgm:t>
    </dgm:pt>
    <dgm:pt modelId="{DCEBFCB7-84EE-AA4F-BE56-51304E027E5C}" type="pres">
      <dgm:prSet presAssocID="{A1D1CCBE-6A10-473E-8A68-A8D9B1C3FAAF}" presName="Name0" presStyleCnt="0">
        <dgm:presLayoutVars>
          <dgm:dir/>
          <dgm:animLvl val="lvl"/>
          <dgm:resizeHandles val="exact"/>
        </dgm:presLayoutVars>
      </dgm:prSet>
      <dgm:spPr/>
    </dgm:pt>
    <dgm:pt modelId="{01574A66-65D1-8343-90BC-4F1C478F3424}" type="pres">
      <dgm:prSet presAssocID="{3FEB2E32-CF05-43C4-95EE-3CDF4C666BCE}" presName="boxAndChildren" presStyleCnt="0"/>
      <dgm:spPr/>
    </dgm:pt>
    <dgm:pt modelId="{1A20F3F6-AD2A-6844-8267-15B854E30D87}" type="pres">
      <dgm:prSet presAssocID="{3FEB2E32-CF05-43C4-95EE-3CDF4C666BCE}" presName="parentTextBox" presStyleLbl="alignNode1" presStyleIdx="0" presStyleCnt="4"/>
      <dgm:spPr/>
    </dgm:pt>
    <dgm:pt modelId="{7A1BFA8E-9EC7-9749-B7AD-67E1D9C012C8}" type="pres">
      <dgm:prSet presAssocID="{3FEB2E32-CF05-43C4-95EE-3CDF4C666BCE}" presName="descendantBox" presStyleLbl="bgAccFollowNode1" presStyleIdx="0" presStyleCnt="4"/>
      <dgm:spPr/>
    </dgm:pt>
    <dgm:pt modelId="{351D9A83-E55B-8C4F-9F8F-BCA13FEFD43F}" type="pres">
      <dgm:prSet presAssocID="{92F8BCFE-ECCA-4735-8886-50139E283A2F}" presName="sp" presStyleCnt="0"/>
      <dgm:spPr/>
    </dgm:pt>
    <dgm:pt modelId="{01D6C112-B247-F54D-95C1-AF61F127309F}" type="pres">
      <dgm:prSet presAssocID="{B4A0947D-214A-4DB8-9D89-D6902D0DEDD5}" presName="arrowAndChildren" presStyleCnt="0"/>
      <dgm:spPr/>
    </dgm:pt>
    <dgm:pt modelId="{BE5BCE41-9991-FF46-AE1B-0B5EDDA6505C}" type="pres">
      <dgm:prSet presAssocID="{B4A0947D-214A-4DB8-9D89-D6902D0DEDD5}" presName="parentTextArrow" presStyleLbl="node1" presStyleIdx="0" presStyleCnt="0"/>
      <dgm:spPr/>
    </dgm:pt>
    <dgm:pt modelId="{32267DA9-751F-E447-96E7-5B216883AA0F}" type="pres">
      <dgm:prSet presAssocID="{B4A0947D-214A-4DB8-9D89-D6902D0DEDD5}" presName="arrow" presStyleLbl="alignNode1" presStyleIdx="1" presStyleCnt="4"/>
      <dgm:spPr/>
    </dgm:pt>
    <dgm:pt modelId="{51462EB5-7B29-6D49-859D-62A78EB62CFB}" type="pres">
      <dgm:prSet presAssocID="{B4A0947D-214A-4DB8-9D89-D6902D0DEDD5}" presName="descendantArrow" presStyleLbl="bgAccFollowNode1" presStyleIdx="1" presStyleCnt="4"/>
      <dgm:spPr/>
    </dgm:pt>
    <dgm:pt modelId="{E3F005A8-BFE3-5F48-B2FE-DAD32520E89D}" type="pres">
      <dgm:prSet presAssocID="{1AB3F873-F15A-4DF9-B2A0-4438DA97DAAB}" presName="sp" presStyleCnt="0"/>
      <dgm:spPr/>
    </dgm:pt>
    <dgm:pt modelId="{FCFE1928-64D4-5244-909F-B3A21BE52473}" type="pres">
      <dgm:prSet presAssocID="{1E558B2B-A287-47E6-A0C3-7F5857AB22AB}" presName="arrowAndChildren" presStyleCnt="0"/>
      <dgm:spPr/>
    </dgm:pt>
    <dgm:pt modelId="{EE87BCFC-4C29-D548-A938-1ED0B252025F}" type="pres">
      <dgm:prSet presAssocID="{1E558B2B-A287-47E6-A0C3-7F5857AB22AB}" presName="parentTextArrow" presStyleLbl="node1" presStyleIdx="0" presStyleCnt="0"/>
      <dgm:spPr/>
    </dgm:pt>
    <dgm:pt modelId="{675FCE4D-AEB6-0E41-8541-E4366A8191C0}" type="pres">
      <dgm:prSet presAssocID="{1E558B2B-A287-47E6-A0C3-7F5857AB22AB}" presName="arrow" presStyleLbl="alignNode1" presStyleIdx="2" presStyleCnt="4"/>
      <dgm:spPr/>
    </dgm:pt>
    <dgm:pt modelId="{10802F8B-CF6D-0647-9E21-EAE7D1F8C64C}" type="pres">
      <dgm:prSet presAssocID="{1E558B2B-A287-47E6-A0C3-7F5857AB22AB}" presName="descendantArrow" presStyleLbl="bgAccFollowNode1" presStyleIdx="2" presStyleCnt="4"/>
      <dgm:spPr/>
    </dgm:pt>
    <dgm:pt modelId="{F2880CB5-0F24-6145-9C7D-20CA35681C07}" type="pres">
      <dgm:prSet presAssocID="{D69DE40F-B74C-4DFC-84DA-7C904D09D64A}" presName="sp" presStyleCnt="0"/>
      <dgm:spPr/>
    </dgm:pt>
    <dgm:pt modelId="{63EF4816-0ECC-7A4C-9469-850DA37898EF}" type="pres">
      <dgm:prSet presAssocID="{75235CD6-C07A-474D-A556-115759398B59}" presName="arrowAndChildren" presStyleCnt="0"/>
      <dgm:spPr/>
    </dgm:pt>
    <dgm:pt modelId="{E9B35AF2-F42F-CE47-9386-D4E2C2CF646D}" type="pres">
      <dgm:prSet presAssocID="{75235CD6-C07A-474D-A556-115759398B59}" presName="parentTextArrow" presStyleLbl="node1" presStyleIdx="0" presStyleCnt="0"/>
      <dgm:spPr/>
    </dgm:pt>
    <dgm:pt modelId="{1E9C559B-220A-9D43-B09F-B711BC569D71}" type="pres">
      <dgm:prSet presAssocID="{75235CD6-C07A-474D-A556-115759398B59}" presName="arrow" presStyleLbl="alignNode1" presStyleIdx="3" presStyleCnt="4"/>
      <dgm:spPr/>
    </dgm:pt>
    <dgm:pt modelId="{71ACE5D2-FBCB-3B46-8996-F4FF9253EF4F}" type="pres">
      <dgm:prSet presAssocID="{75235CD6-C07A-474D-A556-115759398B59}" presName="descendantArrow" presStyleLbl="bgAccFollowNode1" presStyleIdx="3" presStyleCnt="4"/>
      <dgm:spPr/>
    </dgm:pt>
  </dgm:ptLst>
  <dgm:cxnLst>
    <dgm:cxn modelId="{5C087B00-2452-6541-9691-3F9F23245E66}" type="presOf" srcId="{B4589798-E40F-488C-A468-6338460602D3}" destId="{7A1BFA8E-9EC7-9749-B7AD-67E1D9C012C8}" srcOrd="0" destOrd="0" presId="urn:microsoft.com/office/officeart/2016/7/layout/VerticalDownArrowProcess"/>
    <dgm:cxn modelId="{5333A800-0525-CA4F-8E1D-D9EF7DBD895D}" type="presOf" srcId="{75235CD6-C07A-474D-A556-115759398B59}" destId="{E9B35AF2-F42F-CE47-9386-D4E2C2CF646D}" srcOrd="0" destOrd="0" presId="urn:microsoft.com/office/officeart/2016/7/layout/VerticalDownArrowProcess"/>
    <dgm:cxn modelId="{B5D73218-253B-0848-8A4C-0ACE9B98EE72}" type="presOf" srcId="{EC828A5F-C330-4226-8327-3C99BDA128EC}" destId="{10802F8B-CF6D-0647-9E21-EAE7D1F8C64C}" srcOrd="0" destOrd="0" presId="urn:microsoft.com/office/officeart/2016/7/layout/VerticalDownArrowProcess"/>
    <dgm:cxn modelId="{813C6E20-6014-6A4A-95B6-7AAFB91C2E42}" type="presOf" srcId="{3FEB2E32-CF05-43C4-95EE-3CDF4C666BCE}" destId="{1A20F3F6-AD2A-6844-8267-15B854E30D87}" srcOrd="0" destOrd="0" presId="urn:microsoft.com/office/officeart/2016/7/layout/VerticalDownArrowProcess"/>
    <dgm:cxn modelId="{586C2535-8FE9-804D-9F7E-E49B9A7DB544}" type="presOf" srcId="{A8C32AFD-E85E-47A6-9C68-5084EA27EE7F}" destId="{51462EB5-7B29-6D49-859D-62A78EB62CFB}" srcOrd="0" destOrd="0" presId="urn:microsoft.com/office/officeart/2016/7/layout/VerticalDownArrowProcess"/>
    <dgm:cxn modelId="{54A1FE49-149E-4262-9FCB-59492B165938}" srcId="{A1D1CCBE-6A10-473E-8A68-A8D9B1C3FAAF}" destId="{1E558B2B-A287-47E6-A0C3-7F5857AB22AB}" srcOrd="1" destOrd="0" parTransId="{4538050D-F025-4716-A98E-5033376472D0}" sibTransId="{1AB3F873-F15A-4DF9-B2A0-4438DA97DAAB}"/>
    <dgm:cxn modelId="{0FB5734F-DB4C-204F-8C48-C171A955C8E6}" type="presOf" srcId="{256929FE-13EB-4709-9C63-DD6A14DA256E}" destId="{71ACE5D2-FBCB-3B46-8996-F4FF9253EF4F}" srcOrd="0" destOrd="0" presId="urn:microsoft.com/office/officeart/2016/7/layout/VerticalDownArrowProcess"/>
    <dgm:cxn modelId="{67F74754-A08B-ED4C-B982-26D7712947B6}" type="presOf" srcId="{B4A0947D-214A-4DB8-9D89-D6902D0DEDD5}" destId="{BE5BCE41-9991-FF46-AE1B-0B5EDDA6505C}" srcOrd="0" destOrd="0" presId="urn:microsoft.com/office/officeart/2016/7/layout/VerticalDownArrowProcess"/>
    <dgm:cxn modelId="{57F91574-AC18-8846-8DF9-2C0A27694FFD}" type="presOf" srcId="{A1D1CCBE-6A10-473E-8A68-A8D9B1C3FAAF}" destId="{DCEBFCB7-84EE-AA4F-BE56-51304E027E5C}" srcOrd="0" destOrd="0" presId="urn:microsoft.com/office/officeart/2016/7/layout/VerticalDownArrowProcess"/>
    <dgm:cxn modelId="{B493268D-2D07-E44C-82B5-80987A3D4C5E}" type="presOf" srcId="{1E558B2B-A287-47E6-A0C3-7F5857AB22AB}" destId="{EE87BCFC-4C29-D548-A938-1ED0B252025F}" srcOrd="0" destOrd="0" presId="urn:microsoft.com/office/officeart/2016/7/layout/VerticalDownArrowProcess"/>
    <dgm:cxn modelId="{7506869D-FAD5-4E6B-9412-057F9E6C7899}" srcId="{3FEB2E32-CF05-43C4-95EE-3CDF4C666BCE}" destId="{B4589798-E40F-488C-A468-6338460602D3}" srcOrd="0" destOrd="0" parTransId="{F57AA807-3488-4BA9-A460-127E5F190123}" sibTransId="{B52AEE03-6AE5-4457-A4B9-2579C568457C}"/>
    <dgm:cxn modelId="{5393E7B2-FDBC-BD41-BA00-EEABFC88D1A7}" type="presOf" srcId="{B4A0947D-214A-4DB8-9D89-D6902D0DEDD5}" destId="{32267DA9-751F-E447-96E7-5B216883AA0F}" srcOrd="1" destOrd="0" presId="urn:microsoft.com/office/officeart/2016/7/layout/VerticalDownArrowProcess"/>
    <dgm:cxn modelId="{B1F28EC3-1895-4E3B-835E-55B2823D3525}" srcId="{A1D1CCBE-6A10-473E-8A68-A8D9B1C3FAAF}" destId="{3FEB2E32-CF05-43C4-95EE-3CDF4C666BCE}" srcOrd="3" destOrd="0" parTransId="{9794BAEE-05E8-412E-8091-EF7D54B0B2FF}" sibTransId="{9940C0B8-C27D-4B57-B504-45D9B9F4B8E9}"/>
    <dgm:cxn modelId="{B20BCFC4-0F50-4072-9B3F-F3C97822D9CA}" srcId="{B4A0947D-214A-4DB8-9D89-D6902D0DEDD5}" destId="{A8C32AFD-E85E-47A6-9C68-5084EA27EE7F}" srcOrd="0" destOrd="0" parTransId="{BD0EE569-CC37-4F07-BEDF-14D0632FBAAF}" sibTransId="{D736D2EB-2844-445F-A755-B0966B520222}"/>
    <dgm:cxn modelId="{C2D50DC8-5EBE-E546-A80B-489AF3EF23CC}" type="presOf" srcId="{1E558B2B-A287-47E6-A0C3-7F5857AB22AB}" destId="{675FCE4D-AEB6-0E41-8541-E4366A8191C0}" srcOrd="1" destOrd="0" presId="urn:microsoft.com/office/officeart/2016/7/layout/VerticalDownArrowProcess"/>
    <dgm:cxn modelId="{2D89F9CF-DEEB-4E53-8D46-0BC301D52DC5}" srcId="{1E558B2B-A287-47E6-A0C3-7F5857AB22AB}" destId="{EC828A5F-C330-4226-8327-3C99BDA128EC}" srcOrd="0" destOrd="0" parTransId="{F3AB976F-1B65-4FC6-BC79-047EE7579C3A}" sibTransId="{3AE6A7AD-30B3-4956-B83C-3FB725C1585D}"/>
    <dgm:cxn modelId="{44D6BCDD-7DBB-6649-9110-2B1A2D2DB0E0}" type="presOf" srcId="{75235CD6-C07A-474D-A556-115759398B59}" destId="{1E9C559B-220A-9D43-B09F-B711BC569D71}" srcOrd="1" destOrd="0" presId="urn:microsoft.com/office/officeart/2016/7/layout/VerticalDownArrowProcess"/>
    <dgm:cxn modelId="{3040D2DE-E6A4-4B80-B276-DE78D00BE122}" srcId="{A1D1CCBE-6A10-473E-8A68-A8D9B1C3FAAF}" destId="{B4A0947D-214A-4DB8-9D89-D6902D0DEDD5}" srcOrd="2" destOrd="0" parTransId="{D1C82FF3-83B0-4248-BFC0-0D204031B8D2}" sibTransId="{92F8BCFE-ECCA-4735-8886-50139E283A2F}"/>
    <dgm:cxn modelId="{1F911DE1-D824-411C-8779-A0A7A11DA04A}" srcId="{75235CD6-C07A-474D-A556-115759398B59}" destId="{256929FE-13EB-4709-9C63-DD6A14DA256E}" srcOrd="0" destOrd="0" parTransId="{367DD2C7-137C-4A68-8812-00586CDFDA48}" sibTransId="{DBA7C939-237C-4F13-BEF8-14FD5FE04699}"/>
    <dgm:cxn modelId="{99D1FCFE-67BF-44F0-918E-2E9FB32ADCCA}" srcId="{A1D1CCBE-6A10-473E-8A68-A8D9B1C3FAAF}" destId="{75235CD6-C07A-474D-A556-115759398B59}" srcOrd="0" destOrd="0" parTransId="{A795DE49-CC77-4725-ADD4-4B8D5CC0F7AD}" sibTransId="{D69DE40F-B74C-4DFC-84DA-7C904D09D64A}"/>
    <dgm:cxn modelId="{A8AD3296-369F-3944-B912-B062D7B69738}" type="presParOf" srcId="{DCEBFCB7-84EE-AA4F-BE56-51304E027E5C}" destId="{01574A66-65D1-8343-90BC-4F1C478F3424}" srcOrd="0" destOrd="0" presId="urn:microsoft.com/office/officeart/2016/7/layout/VerticalDownArrowProcess"/>
    <dgm:cxn modelId="{71D25BFF-CE7B-1C4E-A294-501636C6496F}" type="presParOf" srcId="{01574A66-65D1-8343-90BC-4F1C478F3424}" destId="{1A20F3F6-AD2A-6844-8267-15B854E30D87}" srcOrd="0" destOrd="0" presId="urn:microsoft.com/office/officeart/2016/7/layout/VerticalDownArrowProcess"/>
    <dgm:cxn modelId="{FB3AD7ED-8A21-3D48-8A61-7FBBAF9AF9F7}" type="presParOf" srcId="{01574A66-65D1-8343-90BC-4F1C478F3424}" destId="{7A1BFA8E-9EC7-9749-B7AD-67E1D9C012C8}" srcOrd="1" destOrd="0" presId="urn:microsoft.com/office/officeart/2016/7/layout/VerticalDownArrowProcess"/>
    <dgm:cxn modelId="{F307DD96-7DA1-4B49-A7B6-B71BB7FB8D10}" type="presParOf" srcId="{DCEBFCB7-84EE-AA4F-BE56-51304E027E5C}" destId="{351D9A83-E55B-8C4F-9F8F-BCA13FEFD43F}" srcOrd="1" destOrd="0" presId="urn:microsoft.com/office/officeart/2016/7/layout/VerticalDownArrowProcess"/>
    <dgm:cxn modelId="{5B7209DC-F442-F94E-B4A2-BF065B04123D}" type="presParOf" srcId="{DCEBFCB7-84EE-AA4F-BE56-51304E027E5C}" destId="{01D6C112-B247-F54D-95C1-AF61F127309F}" srcOrd="2" destOrd="0" presId="urn:microsoft.com/office/officeart/2016/7/layout/VerticalDownArrowProcess"/>
    <dgm:cxn modelId="{84D869D9-2FAA-F342-BFD7-6572FB61FBBE}" type="presParOf" srcId="{01D6C112-B247-F54D-95C1-AF61F127309F}" destId="{BE5BCE41-9991-FF46-AE1B-0B5EDDA6505C}" srcOrd="0" destOrd="0" presId="urn:microsoft.com/office/officeart/2016/7/layout/VerticalDownArrowProcess"/>
    <dgm:cxn modelId="{1B9630C4-E4EB-4A4B-B5E4-391044A2E68C}" type="presParOf" srcId="{01D6C112-B247-F54D-95C1-AF61F127309F}" destId="{32267DA9-751F-E447-96E7-5B216883AA0F}" srcOrd="1" destOrd="0" presId="urn:microsoft.com/office/officeart/2016/7/layout/VerticalDownArrowProcess"/>
    <dgm:cxn modelId="{461B00CF-4676-2A47-AC3C-D99B05BAA50B}" type="presParOf" srcId="{01D6C112-B247-F54D-95C1-AF61F127309F}" destId="{51462EB5-7B29-6D49-859D-62A78EB62CFB}" srcOrd="2" destOrd="0" presId="urn:microsoft.com/office/officeart/2016/7/layout/VerticalDownArrowProcess"/>
    <dgm:cxn modelId="{B67F6325-04FB-C24A-AC57-688407E5C8F3}" type="presParOf" srcId="{DCEBFCB7-84EE-AA4F-BE56-51304E027E5C}" destId="{E3F005A8-BFE3-5F48-B2FE-DAD32520E89D}" srcOrd="3" destOrd="0" presId="urn:microsoft.com/office/officeart/2016/7/layout/VerticalDownArrowProcess"/>
    <dgm:cxn modelId="{B70ADDD5-D8F8-1443-A2FF-B9B1D83ACEA8}" type="presParOf" srcId="{DCEBFCB7-84EE-AA4F-BE56-51304E027E5C}" destId="{FCFE1928-64D4-5244-909F-B3A21BE52473}" srcOrd="4" destOrd="0" presId="urn:microsoft.com/office/officeart/2016/7/layout/VerticalDownArrowProcess"/>
    <dgm:cxn modelId="{E18075D7-BEE6-CA46-A8B6-4FEE5F946224}" type="presParOf" srcId="{FCFE1928-64D4-5244-909F-B3A21BE52473}" destId="{EE87BCFC-4C29-D548-A938-1ED0B252025F}" srcOrd="0" destOrd="0" presId="urn:microsoft.com/office/officeart/2016/7/layout/VerticalDownArrowProcess"/>
    <dgm:cxn modelId="{4DB20B87-CDF4-4F42-AFE5-CFB162126291}" type="presParOf" srcId="{FCFE1928-64D4-5244-909F-B3A21BE52473}" destId="{675FCE4D-AEB6-0E41-8541-E4366A8191C0}" srcOrd="1" destOrd="0" presId="urn:microsoft.com/office/officeart/2016/7/layout/VerticalDownArrowProcess"/>
    <dgm:cxn modelId="{4252D54F-5CD0-4C40-ABC2-55E7D15734DF}" type="presParOf" srcId="{FCFE1928-64D4-5244-909F-B3A21BE52473}" destId="{10802F8B-CF6D-0647-9E21-EAE7D1F8C64C}" srcOrd="2" destOrd="0" presId="urn:microsoft.com/office/officeart/2016/7/layout/VerticalDownArrowProcess"/>
    <dgm:cxn modelId="{B2265358-9D68-0044-AD8B-F871912FBD45}" type="presParOf" srcId="{DCEBFCB7-84EE-AA4F-BE56-51304E027E5C}" destId="{F2880CB5-0F24-6145-9C7D-20CA35681C07}" srcOrd="5" destOrd="0" presId="urn:microsoft.com/office/officeart/2016/7/layout/VerticalDownArrowProcess"/>
    <dgm:cxn modelId="{E2576B36-15DB-9F4F-8241-316488C067CA}" type="presParOf" srcId="{DCEBFCB7-84EE-AA4F-BE56-51304E027E5C}" destId="{63EF4816-0ECC-7A4C-9469-850DA37898EF}" srcOrd="6" destOrd="0" presId="urn:microsoft.com/office/officeart/2016/7/layout/VerticalDownArrowProcess"/>
    <dgm:cxn modelId="{16A5AD33-1B31-B243-B2D5-FEF7623D089C}" type="presParOf" srcId="{63EF4816-0ECC-7A4C-9469-850DA37898EF}" destId="{E9B35AF2-F42F-CE47-9386-D4E2C2CF646D}" srcOrd="0" destOrd="0" presId="urn:microsoft.com/office/officeart/2016/7/layout/VerticalDownArrowProcess"/>
    <dgm:cxn modelId="{F80EFE70-9F6D-7644-AE3A-7E815F0B8A76}" type="presParOf" srcId="{63EF4816-0ECC-7A4C-9469-850DA37898EF}" destId="{1E9C559B-220A-9D43-B09F-B711BC569D71}" srcOrd="1" destOrd="0" presId="urn:microsoft.com/office/officeart/2016/7/layout/VerticalDownArrowProcess"/>
    <dgm:cxn modelId="{C466C921-0A47-B746-8B6C-7D259BE767AF}" type="presParOf" srcId="{63EF4816-0ECC-7A4C-9469-850DA37898EF}" destId="{71ACE5D2-FBCB-3B46-8996-F4FF9253EF4F}"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2556CE-BB69-4A16-B2E0-5B6332C92831}"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84F371FA-8125-40B6-B5C6-BB5E81BC1F75}">
      <dgm:prSet/>
      <dgm:spPr/>
      <dgm:t>
        <a:bodyPr/>
        <a:lstStyle/>
        <a:p>
          <a:r>
            <a:rPr lang="en-US"/>
            <a:t>Our club meetings are relevant, interesting and varied.</a:t>
          </a:r>
        </a:p>
      </dgm:t>
    </dgm:pt>
    <dgm:pt modelId="{1BC3F60B-FD71-4532-9CA3-EA947CDAD451}" type="parTrans" cxnId="{A43C337B-FCCD-4136-BB47-C51E79101D24}">
      <dgm:prSet/>
      <dgm:spPr/>
      <dgm:t>
        <a:bodyPr/>
        <a:lstStyle/>
        <a:p>
          <a:endParaRPr lang="en-US"/>
        </a:p>
      </dgm:t>
    </dgm:pt>
    <dgm:pt modelId="{9EFAC7C4-5E55-4719-B1E4-1E3BF802FE23}" type="sibTrans" cxnId="{A43C337B-FCCD-4136-BB47-C51E79101D24}">
      <dgm:prSet/>
      <dgm:spPr/>
      <dgm:t>
        <a:bodyPr/>
        <a:lstStyle/>
        <a:p>
          <a:endParaRPr lang="en-US"/>
        </a:p>
      </dgm:t>
    </dgm:pt>
    <dgm:pt modelId="{DCB6EE08-8E56-416C-95BD-B87C3F3DF043}">
      <dgm:prSet/>
      <dgm:spPr/>
      <dgm:t>
        <a:bodyPr/>
        <a:lstStyle/>
        <a:p>
          <a:r>
            <a:rPr lang="en-US"/>
            <a:t>Our meetings are organized and are run professionally. </a:t>
          </a:r>
        </a:p>
      </dgm:t>
    </dgm:pt>
    <dgm:pt modelId="{D4112BEA-F122-47B6-868B-175AB60CDB92}" type="parTrans" cxnId="{8958D5E7-7843-4776-9DE8-E322C79A5971}">
      <dgm:prSet/>
      <dgm:spPr/>
      <dgm:t>
        <a:bodyPr/>
        <a:lstStyle/>
        <a:p>
          <a:endParaRPr lang="en-US"/>
        </a:p>
      </dgm:t>
    </dgm:pt>
    <dgm:pt modelId="{99577463-D88B-454A-B062-981ECFAA50F2}" type="sibTrans" cxnId="{8958D5E7-7843-4776-9DE8-E322C79A5971}">
      <dgm:prSet/>
      <dgm:spPr/>
      <dgm:t>
        <a:bodyPr/>
        <a:lstStyle/>
        <a:p>
          <a:endParaRPr lang="en-US"/>
        </a:p>
      </dgm:t>
    </dgm:pt>
    <dgm:pt modelId="{DC3C23FB-3BA1-41EE-B094-45F076C47E81}">
      <dgm:prSet/>
      <dgm:spPr/>
      <dgm:t>
        <a:bodyPr/>
        <a:lstStyle/>
        <a:p>
          <a:r>
            <a:rPr lang="en-US"/>
            <a:t>Members make an effort to meet and talk with different people at each meeting.</a:t>
          </a:r>
        </a:p>
      </dgm:t>
    </dgm:pt>
    <dgm:pt modelId="{D3A336D8-F0D9-44AC-84E5-0AE6D5BE1F16}" type="parTrans" cxnId="{D112159A-5895-43CE-B191-93A123245574}">
      <dgm:prSet/>
      <dgm:spPr/>
      <dgm:t>
        <a:bodyPr/>
        <a:lstStyle/>
        <a:p>
          <a:endParaRPr lang="en-US"/>
        </a:p>
      </dgm:t>
    </dgm:pt>
    <dgm:pt modelId="{14A1E067-AE07-4B4E-9CCC-2F8C7DD4E95C}" type="sibTrans" cxnId="{D112159A-5895-43CE-B191-93A123245574}">
      <dgm:prSet/>
      <dgm:spPr/>
      <dgm:t>
        <a:bodyPr/>
        <a:lstStyle/>
        <a:p>
          <a:endParaRPr lang="en-US"/>
        </a:p>
      </dgm:t>
    </dgm:pt>
    <dgm:pt modelId="{6F0356F6-1EE6-4C73-9B56-B289D6EC3921}">
      <dgm:prSet/>
      <dgm:spPr/>
      <dgm:t>
        <a:bodyPr/>
        <a:lstStyle/>
        <a:p>
          <a:r>
            <a:rPr lang="en-US"/>
            <a:t>Our club tries new things (activities, meeting practices and formats, service, socials, etc.) to enrich members’ experience.</a:t>
          </a:r>
        </a:p>
      </dgm:t>
    </dgm:pt>
    <dgm:pt modelId="{2B82C730-2998-4214-B4B7-A7EF14D95E6E}" type="parTrans" cxnId="{47D8DB8B-1384-4137-919F-2A2AA6BF3FB8}">
      <dgm:prSet/>
      <dgm:spPr/>
      <dgm:t>
        <a:bodyPr/>
        <a:lstStyle/>
        <a:p>
          <a:endParaRPr lang="en-US"/>
        </a:p>
      </dgm:t>
    </dgm:pt>
    <dgm:pt modelId="{28579FA8-6F69-41A6-8D9D-2A3FE37D85EF}" type="sibTrans" cxnId="{47D8DB8B-1384-4137-919F-2A2AA6BF3FB8}">
      <dgm:prSet/>
      <dgm:spPr/>
      <dgm:t>
        <a:bodyPr/>
        <a:lstStyle/>
        <a:p>
          <a:endParaRPr lang="en-US"/>
        </a:p>
      </dgm:t>
    </dgm:pt>
    <dgm:pt modelId="{8B1F3356-44FB-494A-94FC-47C61F04FEA8}">
      <dgm:prSet/>
      <dgm:spPr/>
      <dgm:t>
        <a:bodyPr/>
        <a:lstStyle/>
        <a:p>
          <a:r>
            <a:rPr lang="en-US"/>
            <a:t>We recognize members’ service, engagement, and donations by nominating them for and presenting them with awards. </a:t>
          </a:r>
        </a:p>
      </dgm:t>
    </dgm:pt>
    <dgm:pt modelId="{D85B255D-8FE8-4A23-B4A1-A5DF6EF08738}" type="parTrans" cxnId="{F7D31DAB-0A6A-4341-A4EB-3F39368E66AE}">
      <dgm:prSet/>
      <dgm:spPr/>
      <dgm:t>
        <a:bodyPr/>
        <a:lstStyle/>
        <a:p>
          <a:endParaRPr lang="en-US"/>
        </a:p>
      </dgm:t>
    </dgm:pt>
    <dgm:pt modelId="{3022DB68-079D-4378-BE8F-334AD199E5FA}" type="sibTrans" cxnId="{F7D31DAB-0A6A-4341-A4EB-3F39368E66AE}">
      <dgm:prSet/>
      <dgm:spPr/>
      <dgm:t>
        <a:bodyPr/>
        <a:lstStyle/>
        <a:p>
          <a:endParaRPr lang="en-US"/>
        </a:p>
      </dgm:t>
    </dgm:pt>
    <dgm:pt modelId="{CEC41D01-9310-BF4A-B15C-B112280E2AF1}" type="pres">
      <dgm:prSet presAssocID="{192556CE-BB69-4A16-B2E0-5B6332C92831}" presName="vert0" presStyleCnt="0">
        <dgm:presLayoutVars>
          <dgm:dir/>
          <dgm:animOne val="branch"/>
          <dgm:animLvl val="lvl"/>
        </dgm:presLayoutVars>
      </dgm:prSet>
      <dgm:spPr/>
    </dgm:pt>
    <dgm:pt modelId="{355FACA6-ACB5-F740-8729-DAB8723B49A4}" type="pres">
      <dgm:prSet presAssocID="{84F371FA-8125-40B6-B5C6-BB5E81BC1F75}" presName="thickLine" presStyleLbl="alignNode1" presStyleIdx="0" presStyleCnt="5"/>
      <dgm:spPr/>
    </dgm:pt>
    <dgm:pt modelId="{83A29BDF-094E-1F47-97F9-992C30FD4004}" type="pres">
      <dgm:prSet presAssocID="{84F371FA-8125-40B6-B5C6-BB5E81BC1F75}" presName="horz1" presStyleCnt="0"/>
      <dgm:spPr/>
    </dgm:pt>
    <dgm:pt modelId="{5A2AD012-CE26-2B47-BBE8-9AB8B537B77B}" type="pres">
      <dgm:prSet presAssocID="{84F371FA-8125-40B6-B5C6-BB5E81BC1F75}" presName="tx1" presStyleLbl="revTx" presStyleIdx="0" presStyleCnt="5"/>
      <dgm:spPr/>
    </dgm:pt>
    <dgm:pt modelId="{B06AEA8E-13A8-BA4C-AED7-DD30608B6019}" type="pres">
      <dgm:prSet presAssocID="{84F371FA-8125-40B6-B5C6-BB5E81BC1F75}" presName="vert1" presStyleCnt="0"/>
      <dgm:spPr/>
    </dgm:pt>
    <dgm:pt modelId="{351DB934-9DD3-734F-A776-C1E71BA8489C}" type="pres">
      <dgm:prSet presAssocID="{DCB6EE08-8E56-416C-95BD-B87C3F3DF043}" presName="thickLine" presStyleLbl="alignNode1" presStyleIdx="1" presStyleCnt="5"/>
      <dgm:spPr/>
    </dgm:pt>
    <dgm:pt modelId="{530BD5AF-862B-F544-8C1B-60729D8B6885}" type="pres">
      <dgm:prSet presAssocID="{DCB6EE08-8E56-416C-95BD-B87C3F3DF043}" presName="horz1" presStyleCnt="0"/>
      <dgm:spPr/>
    </dgm:pt>
    <dgm:pt modelId="{AE6DD101-D857-3048-88D6-39F9560D36D4}" type="pres">
      <dgm:prSet presAssocID="{DCB6EE08-8E56-416C-95BD-B87C3F3DF043}" presName="tx1" presStyleLbl="revTx" presStyleIdx="1" presStyleCnt="5"/>
      <dgm:spPr/>
    </dgm:pt>
    <dgm:pt modelId="{05D40366-486A-374B-8E5D-C624D64B9FAF}" type="pres">
      <dgm:prSet presAssocID="{DCB6EE08-8E56-416C-95BD-B87C3F3DF043}" presName="vert1" presStyleCnt="0"/>
      <dgm:spPr/>
    </dgm:pt>
    <dgm:pt modelId="{CE5A8A1D-A2EB-BE44-81E6-CA86C1E3B727}" type="pres">
      <dgm:prSet presAssocID="{DC3C23FB-3BA1-41EE-B094-45F076C47E81}" presName="thickLine" presStyleLbl="alignNode1" presStyleIdx="2" presStyleCnt="5"/>
      <dgm:spPr/>
    </dgm:pt>
    <dgm:pt modelId="{4D16C912-10A5-B84F-8647-E82B231199B7}" type="pres">
      <dgm:prSet presAssocID="{DC3C23FB-3BA1-41EE-B094-45F076C47E81}" presName="horz1" presStyleCnt="0"/>
      <dgm:spPr/>
    </dgm:pt>
    <dgm:pt modelId="{405B48A8-E9D7-2E48-9DAD-81306D3B90B6}" type="pres">
      <dgm:prSet presAssocID="{DC3C23FB-3BA1-41EE-B094-45F076C47E81}" presName="tx1" presStyleLbl="revTx" presStyleIdx="2" presStyleCnt="5"/>
      <dgm:spPr/>
    </dgm:pt>
    <dgm:pt modelId="{05B9B3C2-6423-DD4B-BE8C-4554B0BD7631}" type="pres">
      <dgm:prSet presAssocID="{DC3C23FB-3BA1-41EE-B094-45F076C47E81}" presName="vert1" presStyleCnt="0"/>
      <dgm:spPr/>
    </dgm:pt>
    <dgm:pt modelId="{2EB061D6-4C3C-204E-8E04-B60F3AF55E41}" type="pres">
      <dgm:prSet presAssocID="{6F0356F6-1EE6-4C73-9B56-B289D6EC3921}" presName="thickLine" presStyleLbl="alignNode1" presStyleIdx="3" presStyleCnt="5"/>
      <dgm:spPr/>
    </dgm:pt>
    <dgm:pt modelId="{B6757B24-B9B7-6749-8448-6BF7F79A6C1D}" type="pres">
      <dgm:prSet presAssocID="{6F0356F6-1EE6-4C73-9B56-B289D6EC3921}" presName="horz1" presStyleCnt="0"/>
      <dgm:spPr/>
    </dgm:pt>
    <dgm:pt modelId="{82AC8CB2-5D17-8F46-94F0-CFE8FC21E50E}" type="pres">
      <dgm:prSet presAssocID="{6F0356F6-1EE6-4C73-9B56-B289D6EC3921}" presName="tx1" presStyleLbl="revTx" presStyleIdx="3" presStyleCnt="5"/>
      <dgm:spPr/>
    </dgm:pt>
    <dgm:pt modelId="{5B514AC3-F836-8148-BA69-AA72CAC781D9}" type="pres">
      <dgm:prSet presAssocID="{6F0356F6-1EE6-4C73-9B56-B289D6EC3921}" presName="vert1" presStyleCnt="0"/>
      <dgm:spPr/>
    </dgm:pt>
    <dgm:pt modelId="{842985EC-3BA5-4E4E-BBE9-529FFBE3146A}" type="pres">
      <dgm:prSet presAssocID="{8B1F3356-44FB-494A-94FC-47C61F04FEA8}" presName="thickLine" presStyleLbl="alignNode1" presStyleIdx="4" presStyleCnt="5"/>
      <dgm:spPr/>
    </dgm:pt>
    <dgm:pt modelId="{AB16DD3C-21EB-0345-AEEA-E444053CE0EC}" type="pres">
      <dgm:prSet presAssocID="{8B1F3356-44FB-494A-94FC-47C61F04FEA8}" presName="horz1" presStyleCnt="0"/>
      <dgm:spPr/>
    </dgm:pt>
    <dgm:pt modelId="{A17DD2EF-54A1-8445-8C89-30614E5FEC82}" type="pres">
      <dgm:prSet presAssocID="{8B1F3356-44FB-494A-94FC-47C61F04FEA8}" presName="tx1" presStyleLbl="revTx" presStyleIdx="4" presStyleCnt="5"/>
      <dgm:spPr/>
    </dgm:pt>
    <dgm:pt modelId="{76E6E407-1204-9548-8E38-E08BC8D3CBDC}" type="pres">
      <dgm:prSet presAssocID="{8B1F3356-44FB-494A-94FC-47C61F04FEA8}" presName="vert1" presStyleCnt="0"/>
      <dgm:spPr/>
    </dgm:pt>
  </dgm:ptLst>
  <dgm:cxnLst>
    <dgm:cxn modelId="{79F82703-A695-134E-BB1E-68666E1CBDEC}" type="presOf" srcId="{84F371FA-8125-40B6-B5C6-BB5E81BC1F75}" destId="{5A2AD012-CE26-2B47-BBE8-9AB8B537B77B}" srcOrd="0" destOrd="0" presId="urn:microsoft.com/office/officeart/2008/layout/LinedList"/>
    <dgm:cxn modelId="{D7C50204-C87C-D64B-8384-BE9D6A274413}" type="presOf" srcId="{6F0356F6-1EE6-4C73-9B56-B289D6EC3921}" destId="{82AC8CB2-5D17-8F46-94F0-CFE8FC21E50E}" srcOrd="0" destOrd="0" presId="urn:microsoft.com/office/officeart/2008/layout/LinedList"/>
    <dgm:cxn modelId="{C1580E2C-6124-9F45-B23F-1772CF7CC259}" type="presOf" srcId="{8B1F3356-44FB-494A-94FC-47C61F04FEA8}" destId="{A17DD2EF-54A1-8445-8C89-30614E5FEC82}" srcOrd="0" destOrd="0" presId="urn:microsoft.com/office/officeart/2008/layout/LinedList"/>
    <dgm:cxn modelId="{B327324A-5A28-BE43-B77F-B0979151AF08}" type="presOf" srcId="{DC3C23FB-3BA1-41EE-B094-45F076C47E81}" destId="{405B48A8-E9D7-2E48-9DAD-81306D3B90B6}" srcOrd="0" destOrd="0" presId="urn:microsoft.com/office/officeart/2008/layout/LinedList"/>
    <dgm:cxn modelId="{BDC89E76-9A63-DE49-8F3E-C2018548DDBD}" type="presOf" srcId="{DCB6EE08-8E56-416C-95BD-B87C3F3DF043}" destId="{AE6DD101-D857-3048-88D6-39F9560D36D4}" srcOrd="0" destOrd="0" presId="urn:microsoft.com/office/officeart/2008/layout/LinedList"/>
    <dgm:cxn modelId="{D671E978-3FB0-334B-8053-402C8ABF9257}" type="presOf" srcId="{192556CE-BB69-4A16-B2E0-5B6332C92831}" destId="{CEC41D01-9310-BF4A-B15C-B112280E2AF1}" srcOrd="0" destOrd="0" presId="urn:microsoft.com/office/officeart/2008/layout/LinedList"/>
    <dgm:cxn modelId="{A43C337B-FCCD-4136-BB47-C51E79101D24}" srcId="{192556CE-BB69-4A16-B2E0-5B6332C92831}" destId="{84F371FA-8125-40B6-B5C6-BB5E81BC1F75}" srcOrd="0" destOrd="0" parTransId="{1BC3F60B-FD71-4532-9CA3-EA947CDAD451}" sibTransId="{9EFAC7C4-5E55-4719-B1E4-1E3BF802FE23}"/>
    <dgm:cxn modelId="{47D8DB8B-1384-4137-919F-2A2AA6BF3FB8}" srcId="{192556CE-BB69-4A16-B2E0-5B6332C92831}" destId="{6F0356F6-1EE6-4C73-9B56-B289D6EC3921}" srcOrd="3" destOrd="0" parTransId="{2B82C730-2998-4214-B4B7-A7EF14D95E6E}" sibTransId="{28579FA8-6F69-41A6-8D9D-2A3FE37D85EF}"/>
    <dgm:cxn modelId="{D112159A-5895-43CE-B191-93A123245574}" srcId="{192556CE-BB69-4A16-B2E0-5B6332C92831}" destId="{DC3C23FB-3BA1-41EE-B094-45F076C47E81}" srcOrd="2" destOrd="0" parTransId="{D3A336D8-F0D9-44AC-84E5-0AE6D5BE1F16}" sibTransId="{14A1E067-AE07-4B4E-9CCC-2F8C7DD4E95C}"/>
    <dgm:cxn modelId="{F7D31DAB-0A6A-4341-A4EB-3F39368E66AE}" srcId="{192556CE-BB69-4A16-B2E0-5B6332C92831}" destId="{8B1F3356-44FB-494A-94FC-47C61F04FEA8}" srcOrd="4" destOrd="0" parTransId="{D85B255D-8FE8-4A23-B4A1-A5DF6EF08738}" sibTransId="{3022DB68-079D-4378-BE8F-334AD199E5FA}"/>
    <dgm:cxn modelId="{8958D5E7-7843-4776-9DE8-E322C79A5971}" srcId="{192556CE-BB69-4A16-B2E0-5B6332C92831}" destId="{DCB6EE08-8E56-416C-95BD-B87C3F3DF043}" srcOrd="1" destOrd="0" parTransId="{D4112BEA-F122-47B6-868B-175AB60CDB92}" sibTransId="{99577463-D88B-454A-B062-981ECFAA50F2}"/>
    <dgm:cxn modelId="{C0583538-69C8-5D46-9C0D-8A8AEFD4EC71}" type="presParOf" srcId="{CEC41D01-9310-BF4A-B15C-B112280E2AF1}" destId="{355FACA6-ACB5-F740-8729-DAB8723B49A4}" srcOrd="0" destOrd="0" presId="urn:microsoft.com/office/officeart/2008/layout/LinedList"/>
    <dgm:cxn modelId="{3BAA548B-62BF-E546-9A91-660DACAC8C55}" type="presParOf" srcId="{CEC41D01-9310-BF4A-B15C-B112280E2AF1}" destId="{83A29BDF-094E-1F47-97F9-992C30FD4004}" srcOrd="1" destOrd="0" presId="urn:microsoft.com/office/officeart/2008/layout/LinedList"/>
    <dgm:cxn modelId="{F4152A5B-B8C3-B34D-8D2E-8B87C5FEC519}" type="presParOf" srcId="{83A29BDF-094E-1F47-97F9-992C30FD4004}" destId="{5A2AD012-CE26-2B47-BBE8-9AB8B537B77B}" srcOrd="0" destOrd="0" presId="urn:microsoft.com/office/officeart/2008/layout/LinedList"/>
    <dgm:cxn modelId="{9F4CABA8-1CFA-204C-8D2A-136A3318C9A3}" type="presParOf" srcId="{83A29BDF-094E-1F47-97F9-992C30FD4004}" destId="{B06AEA8E-13A8-BA4C-AED7-DD30608B6019}" srcOrd="1" destOrd="0" presId="urn:microsoft.com/office/officeart/2008/layout/LinedList"/>
    <dgm:cxn modelId="{91266405-5DDA-E245-9CDB-5F0DF1F7493E}" type="presParOf" srcId="{CEC41D01-9310-BF4A-B15C-B112280E2AF1}" destId="{351DB934-9DD3-734F-A776-C1E71BA8489C}" srcOrd="2" destOrd="0" presId="urn:microsoft.com/office/officeart/2008/layout/LinedList"/>
    <dgm:cxn modelId="{AF5DF898-03E6-F44E-89A1-8BF6E5AF9DA3}" type="presParOf" srcId="{CEC41D01-9310-BF4A-B15C-B112280E2AF1}" destId="{530BD5AF-862B-F544-8C1B-60729D8B6885}" srcOrd="3" destOrd="0" presId="urn:microsoft.com/office/officeart/2008/layout/LinedList"/>
    <dgm:cxn modelId="{4429FD43-2695-9D4A-83F5-B1682F9F755D}" type="presParOf" srcId="{530BD5AF-862B-F544-8C1B-60729D8B6885}" destId="{AE6DD101-D857-3048-88D6-39F9560D36D4}" srcOrd="0" destOrd="0" presId="urn:microsoft.com/office/officeart/2008/layout/LinedList"/>
    <dgm:cxn modelId="{0D680035-8184-3B4F-9655-A9D14665B3B0}" type="presParOf" srcId="{530BD5AF-862B-F544-8C1B-60729D8B6885}" destId="{05D40366-486A-374B-8E5D-C624D64B9FAF}" srcOrd="1" destOrd="0" presId="urn:microsoft.com/office/officeart/2008/layout/LinedList"/>
    <dgm:cxn modelId="{BCD708E5-4CA6-6F47-930E-A89EE886E573}" type="presParOf" srcId="{CEC41D01-9310-BF4A-B15C-B112280E2AF1}" destId="{CE5A8A1D-A2EB-BE44-81E6-CA86C1E3B727}" srcOrd="4" destOrd="0" presId="urn:microsoft.com/office/officeart/2008/layout/LinedList"/>
    <dgm:cxn modelId="{327FFCDA-C10F-8D4F-9D67-47CF0760D206}" type="presParOf" srcId="{CEC41D01-9310-BF4A-B15C-B112280E2AF1}" destId="{4D16C912-10A5-B84F-8647-E82B231199B7}" srcOrd="5" destOrd="0" presId="urn:microsoft.com/office/officeart/2008/layout/LinedList"/>
    <dgm:cxn modelId="{9FBEEC95-C892-2D40-9B4C-B2A53AAC7E08}" type="presParOf" srcId="{4D16C912-10A5-B84F-8647-E82B231199B7}" destId="{405B48A8-E9D7-2E48-9DAD-81306D3B90B6}" srcOrd="0" destOrd="0" presId="urn:microsoft.com/office/officeart/2008/layout/LinedList"/>
    <dgm:cxn modelId="{5E34C3E3-4435-544F-9A69-D2FCF97A609A}" type="presParOf" srcId="{4D16C912-10A5-B84F-8647-E82B231199B7}" destId="{05B9B3C2-6423-DD4B-BE8C-4554B0BD7631}" srcOrd="1" destOrd="0" presId="urn:microsoft.com/office/officeart/2008/layout/LinedList"/>
    <dgm:cxn modelId="{2235FA3E-0BC4-4A4A-A610-A30354C55E7E}" type="presParOf" srcId="{CEC41D01-9310-BF4A-B15C-B112280E2AF1}" destId="{2EB061D6-4C3C-204E-8E04-B60F3AF55E41}" srcOrd="6" destOrd="0" presId="urn:microsoft.com/office/officeart/2008/layout/LinedList"/>
    <dgm:cxn modelId="{1A05FABA-9628-7E46-9547-D588AE309B8C}" type="presParOf" srcId="{CEC41D01-9310-BF4A-B15C-B112280E2AF1}" destId="{B6757B24-B9B7-6749-8448-6BF7F79A6C1D}" srcOrd="7" destOrd="0" presId="urn:microsoft.com/office/officeart/2008/layout/LinedList"/>
    <dgm:cxn modelId="{8D9FD7FF-D1E6-5F4B-AFCF-42991A13A56C}" type="presParOf" srcId="{B6757B24-B9B7-6749-8448-6BF7F79A6C1D}" destId="{82AC8CB2-5D17-8F46-94F0-CFE8FC21E50E}" srcOrd="0" destOrd="0" presId="urn:microsoft.com/office/officeart/2008/layout/LinedList"/>
    <dgm:cxn modelId="{A8DDC576-481E-3D4A-867D-BC844A987CEA}" type="presParOf" srcId="{B6757B24-B9B7-6749-8448-6BF7F79A6C1D}" destId="{5B514AC3-F836-8148-BA69-AA72CAC781D9}" srcOrd="1" destOrd="0" presId="urn:microsoft.com/office/officeart/2008/layout/LinedList"/>
    <dgm:cxn modelId="{5E9F0545-F471-A543-A835-75CAE2955F67}" type="presParOf" srcId="{CEC41D01-9310-BF4A-B15C-B112280E2AF1}" destId="{842985EC-3BA5-4E4E-BBE9-529FFBE3146A}" srcOrd="8" destOrd="0" presId="urn:microsoft.com/office/officeart/2008/layout/LinedList"/>
    <dgm:cxn modelId="{64B95163-3DC3-C34F-ADA7-1C341581551F}" type="presParOf" srcId="{CEC41D01-9310-BF4A-B15C-B112280E2AF1}" destId="{AB16DD3C-21EB-0345-AEEA-E444053CE0EC}" srcOrd="9" destOrd="0" presId="urn:microsoft.com/office/officeart/2008/layout/LinedList"/>
    <dgm:cxn modelId="{CD9A17DF-9769-D544-9279-A9AFAABF0C2C}" type="presParOf" srcId="{AB16DD3C-21EB-0345-AEEA-E444053CE0EC}" destId="{A17DD2EF-54A1-8445-8C89-30614E5FEC82}" srcOrd="0" destOrd="0" presId="urn:microsoft.com/office/officeart/2008/layout/LinedList"/>
    <dgm:cxn modelId="{16701426-7CA4-9044-A8A4-8351A0C44A4C}" type="presParOf" srcId="{AB16DD3C-21EB-0345-AEEA-E444053CE0EC}" destId="{76E6E407-1204-9548-8E38-E08BC8D3CBD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794F25-523C-434D-BCC6-1C68D788B3FC}"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D1581DBD-1B04-4E89-8B28-FD9ACD874607}">
      <dgm:prSet/>
      <dgm:spPr/>
      <dgm:t>
        <a:bodyPr/>
        <a:lstStyle/>
        <a:p>
          <a:r>
            <a:rPr lang="en-US"/>
            <a:t>Our club holds regular get-togethers (in addition to club meetings) for socializing and networking.</a:t>
          </a:r>
        </a:p>
      </dgm:t>
    </dgm:pt>
    <dgm:pt modelId="{6DB65CBB-9016-4BB6-B900-246E9A53C61B}" type="parTrans" cxnId="{2A3F575A-864E-4F51-B19B-A988AAE11921}">
      <dgm:prSet/>
      <dgm:spPr/>
      <dgm:t>
        <a:bodyPr/>
        <a:lstStyle/>
        <a:p>
          <a:endParaRPr lang="en-US"/>
        </a:p>
      </dgm:t>
    </dgm:pt>
    <dgm:pt modelId="{D3CB2D09-7EC1-4AC4-BB10-6881C480E9FF}" type="sibTrans" cxnId="{2A3F575A-864E-4F51-B19B-A988AAE11921}">
      <dgm:prSet/>
      <dgm:spPr/>
      <dgm:t>
        <a:bodyPr/>
        <a:lstStyle/>
        <a:p>
          <a:endParaRPr lang="en-US"/>
        </a:p>
      </dgm:t>
    </dgm:pt>
    <dgm:pt modelId="{6EEDB395-2660-47D2-8884-517111CFA3B6}">
      <dgm:prSet/>
      <dgm:spPr/>
      <dgm:t>
        <a:bodyPr/>
        <a:lstStyle/>
        <a:p>
          <a:r>
            <a:rPr lang="en-US"/>
            <a:t>Our club encourages members to bring partners, spouses, friends, and family members to club meetings and events. </a:t>
          </a:r>
        </a:p>
      </dgm:t>
    </dgm:pt>
    <dgm:pt modelId="{AED2081D-2358-44EE-B862-862546F7A729}" type="parTrans" cxnId="{0A0FEF63-07C7-4F03-9222-EA96686F9DBC}">
      <dgm:prSet/>
      <dgm:spPr/>
      <dgm:t>
        <a:bodyPr/>
        <a:lstStyle/>
        <a:p>
          <a:endParaRPr lang="en-US"/>
        </a:p>
      </dgm:t>
    </dgm:pt>
    <dgm:pt modelId="{4B51FAE3-1791-477E-AA8E-79BA11618579}" type="sibTrans" cxnId="{0A0FEF63-07C7-4F03-9222-EA96686F9DBC}">
      <dgm:prSet/>
      <dgm:spPr/>
      <dgm:t>
        <a:bodyPr/>
        <a:lstStyle/>
        <a:p>
          <a:endParaRPr lang="en-US"/>
        </a:p>
      </dgm:t>
    </dgm:pt>
    <dgm:pt modelId="{BC0DEFF6-FD6C-4130-ABBB-D35229D3B266}">
      <dgm:prSet/>
      <dgm:spPr/>
      <dgm:t>
        <a:bodyPr/>
        <a:lstStyle/>
        <a:p>
          <a:r>
            <a:rPr lang="en-US"/>
            <a:t>We consult community leaders and community members to determine needs before choosing a project </a:t>
          </a:r>
        </a:p>
      </dgm:t>
    </dgm:pt>
    <dgm:pt modelId="{05DF35B5-BC19-4FC8-BFBE-CAB7BC05D197}" type="parTrans" cxnId="{8760D40B-0EF2-4816-A090-6FA7A1F503DC}">
      <dgm:prSet/>
      <dgm:spPr/>
      <dgm:t>
        <a:bodyPr/>
        <a:lstStyle/>
        <a:p>
          <a:endParaRPr lang="en-US"/>
        </a:p>
      </dgm:t>
    </dgm:pt>
    <dgm:pt modelId="{1D25D2C0-D99E-4FF2-92A5-96AAF2B2C8B3}" type="sibTrans" cxnId="{8760D40B-0EF2-4816-A090-6FA7A1F503DC}">
      <dgm:prSet/>
      <dgm:spPr/>
      <dgm:t>
        <a:bodyPr/>
        <a:lstStyle/>
        <a:p>
          <a:endParaRPr lang="en-US"/>
        </a:p>
      </dgm:t>
    </dgm:pt>
    <dgm:pt modelId="{43E74E90-2BBA-4C4C-A0BF-92683875CF20}">
      <dgm:prSet/>
      <dgm:spPr/>
      <dgm:t>
        <a:bodyPr/>
        <a:lstStyle/>
        <a:p>
          <a:r>
            <a:rPr lang="en-US"/>
            <a:t>All members can give input, such as their vocational expertise, on service and social activities. </a:t>
          </a:r>
        </a:p>
      </dgm:t>
    </dgm:pt>
    <dgm:pt modelId="{72CFBA0E-2168-475A-852B-4034E162AC83}" type="parTrans" cxnId="{18E50A8B-8285-4E74-B180-34895C603150}">
      <dgm:prSet/>
      <dgm:spPr/>
      <dgm:t>
        <a:bodyPr/>
        <a:lstStyle/>
        <a:p>
          <a:endParaRPr lang="en-US"/>
        </a:p>
      </dgm:t>
    </dgm:pt>
    <dgm:pt modelId="{6E4B618B-901C-421B-9092-4A8FB5898DD5}" type="sibTrans" cxnId="{18E50A8B-8285-4E74-B180-34895C603150}">
      <dgm:prSet/>
      <dgm:spPr/>
      <dgm:t>
        <a:bodyPr/>
        <a:lstStyle/>
        <a:p>
          <a:endParaRPr lang="en-US"/>
        </a:p>
      </dgm:t>
    </dgm:pt>
    <dgm:pt modelId="{F25E4105-B3A8-4012-99ED-ACC780B1AC55}">
      <dgm:prSet/>
      <dgm:spPr/>
      <dgm:t>
        <a:bodyPr/>
        <a:lstStyle/>
        <a:p>
          <a:r>
            <a:rPr lang="en-US"/>
            <a:t>Our club has a Rotary Foundation committee chair and a service projects committee chair. </a:t>
          </a:r>
        </a:p>
      </dgm:t>
    </dgm:pt>
    <dgm:pt modelId="{19002754-D1BC-4FF8-94E9-837714A899C7}" type="parTrans" cxnId="{AA4F48BC-0C88-45D8-8C52-7C490FCED222}">
      <dgm:prSet/>
      <dgm:spPr/>
      <dgm:t>
        <a:bodyPr/>
        <a:lstStyle/>
        <a:p>
          <a:endParaRPr lang="en-US"/>
        </a:p>
      </dgm:t>
    </dgm:pt>
    <dgm:pt modelId="{572E4C89-3F7B-47F2-9C73-D8AC6785748B}" type="sibTrans" cxnId="{AA4F48BC-0C88-45D8-8C52-7C490FCED222}">
      <dgm:prSet/>
      <dgm:spPr/>
      <dgm:t>
        <a:bodyPr/>
        <a:lstStyle/>
        <a:p>
          <a:endParaRPr lang="en-US"/>
        </a:p>
      </dgm:t>
    </dgm:pt>
    <dgm:pt modelId="{13B76429-68D7-1A45-A719-9941A08051C0}" type="pres">
      <dgm:prSet presAssocID="{5E794F25-523C-434D-BCC6-1C68D788B3FC}" presName="vert0" presStyleCnt="0">
        <dgm:presLayoutVars>
          <dgm:dir/>
          <dgm:animOne val="branch"/>
          <dgm:animLvl val="lvl"/>
        </dgm:presLayoutVars>
      </dgm:prSet>
      <dgm:spPr/>
    </dgm:pt>
    <dgm:pt modelId="{31239678-1008-3F4B-8DBE-D23B9892602D}" type="pres">
      <dgm:prSet presAssocID="{D1581DBD-1B04-4E89-8B28-FD9ACD874607}" presName="thickLine" presStyleLbl="alignNode1" presStyleIdx="0" presStyleCnt="5"/>
      <dgm:spPr/>
    </dgm:pt>
    <dgm:pt modelId="{E3360AEC-0CCC-9C4E-99F7-A70A022950B9}" type="pres">
      <dgm:prSet presAssocID="{D1581DBD-1B04-4E89-8B28-FD9ACD874607}" presName="horz1" presStyleCnt="0"/>
      <dgm:spPr/>
    </dgm:pt>
    <dgm:pt modelId="{8EA26F6F-2E4D-114E-94BD-B85B68B62FAD}" type="pres">
      <dgm:prSet presAssocID="{D1581DBD-1B04-4E89-8B28-FD9ACD874607}" presName="tx1" presStyleLbl="revTx" presStyleIdx="0" presStyleCnt="5"/>
      <dgm:spPr/>
    </dgm:pt>
    <dgm:pt modelId="{C281F1A0-ED7D-D340-A686-FA9B0DE08751}" type="pres">
      <dgm:prSet presAssocID="{D1581DBD-1B04-4E89-8B28-FD9ACD874607}" presName="vert1" presStyleCnt="0"/>
      <dgm:spPr/>
    </dgm:pt>
    <dgm:pt modelId="{A854C657-FFB0-D44D-81FE-34CF5414DC6C}" type="pres">
      <dgm:prSet presAssocID="{6EEDB395-2660-47D2-8884-517111CFA3B6}" presName="thickLine" presStyleLbl="alignNode1" presStyleIdx="1" presStyleCnt="5"/>
      <dgm:spPr/>
    </dgm:pt>
    <dgm:pt modelId="{C38D3556-75FB-CE42-B6F7-A4CD535AD887}" type="pres">
      <dgm:prSet presAssocID="{6EEDB395-2660-47D2-8884-517111CFA3B6}" presName="horz1" presStyleCnt="0"/>
      <dgm:spPr/>
    </dgm:pt>
    <dgm:pt modelId="{E86B09A4-AB2A-934E-9A38-708658B1F6D0}" type="pres">
      <dgm:prSet presAssocID="{6EEDB395-2660-47D2-8884-517111CFA3B6}" presName="tx1" presStyleLbl="revTx" presStyleIdx="1" presStyleCnt="5"/>
      <dgm:spPr/>
    </dgm:pt>
    <dgm:pt modelId="{6C9E0B05-5781-E248-9165-DB82112C3D01}" type="pres">
      <dgm:prSet presAssocID="{6EEDB395-2660-47D2-8884-517111CFA3B6}" presName="vert1" presStyleCnt="0"/>
      <dgm:spPr/>
    </dgm:pt>
    <dgm:pt modelId="{71F5863A-7834-4E48-A045-3C6AD6E74C55}" type="pres">
      <dgm:prSet presAssocID="{BC0DEFF6-FD6C-4130-ABBB-D35229D3B266}" presName="thickLine" presStyleLbl="alignNode1" presStyleIdx="2" presStyleCnt="5"/>
      <dgm:spPr/>
    </dgm:pt>
    <dgm:pt modelId="{D60CB2A9-2DF7-6E44-9EB1-785523F86FF1}" type="pres">
      <dgm:prSet presAssocID="{BC0DEFF6-FD6C-4130-ABBB-D35229D3B266}" presName="horz1" presStyleCnt="0"/>
      <dgm:spPr/>
    </dgm:pt>
    <dgm:pt modelId="{F5CE418F-45BE-1747-96A3-10F8026987B0}" type="pres">
      <dgm:prSet presAssocID="{BC0DEFF6-FD6C-4130-ABBB-D35229D3B266}" presName="tx1" presStyleLbl="revTx" presStyleIdx="2" presStyleCnt="5"/>
      <dgm:spPr/>
    </dgm:pt>
    <dgm:pt modelId="{AF7F6810-045C-B347-9D5B-783BDE71BEF3}" type="pres">
      <dgm:prSet presAssocID="{BC0DEFF6-FD6C-4130-ABBB-D35229D3B266}" presName="vert1" presStyleCnt="0"/>
      <dgm:spPr/>
    </dgm:pt>
    <dgm:pt modelId="{29377BDA-A134-044F-810A-EBD83BC826E0}" type="pres">
      <dgm:prSet presAssocID="{43E74E90-2BBA-4C4C-A0BF-92683875CF20}" presName="thickLine" presStyleLbl="alignNode1" presStyleIdx="3" presStyleCnt="5"/>
      <dgm:spPr/>
    </dgm:pt>
    <dgm:pt modelId="{20856431-36EF-C749-B2E1-625A4ABB3920}" type="pres">
      <dgm:prSet presAssocID="{43E74E90-2BBA-4C4C-A0BF-92683875CF20}" presName="horz1" presStyleCnt="0"/>
      <dgm:spPr/>
    </dgm:pt>
    <dgm:pt modelId="{5ED07845-00F6-F14C-94DF-CC16EB471EEC}" type="pres">
      <dgm:prSet presAssocID="{43E74E90-2BBA-4C4C-A0BF-92683875CF20}" presName="tx1" presStyleLbl="revTx" presStyleIdx="3" presStyleCnt="5"/>
      <dgm:spPr/>
    </dgm:pt>
    <dgm:pt modelId="{1739EC95-0A60-504D-90A8-600E516C6E61}" type="pres">
      <dgm:prSet presAssocID="{43E74E90-2BBA-4C4C-A0BF-92683875CF20}" presName="vert1" presStyleCnt="0"/>
      <dgm:spPr/>
    </dgm:pt>
    <dgm:pt modelId="{C409123B-330E-D343-90B5-0B4D0C083F78}" type="pres">
      <dgm:prSet presAssocID="{F25E4105-B3A8-4012-99ED-ACC780B1AC55}" presName="thickLine" presStyleLbl="alignNode1" presStyleIdx="4" presStyleCnt="5"/>
      <dgm:spPr/>
    </dgm:pt>
    <dgm:pt modelId="{ED9480AC-A378-044F-AD48-FE8595A2E8C6}" type="pres">
      <dgm:prSet presAssocID="{F25E4105-B3A8-4012-99ED-ACC780B1AC55}" presName="horz1" presStyleCnt="0"/>
      <dgm:spPr/>
    </dgm:pt>
    <dgm:pt modelId="{664F74BD-6A95-0449-A4C5-38824D5F60BC}" type="pres">
      <dgm:prSet presAssocID="{F25E4105-B3A8-4012-99ED-ACC780B1AC55}" presName="tx1" presStyleLbl="revTx" presStyleIdx="4" presStyleCnt="5"/>
      <dgm:spPr/>
    </dgm:pt>
    <dgm:pt modelId="{49D0DD84-97AF-D04C-9CFC-D5BF08F10DCD}" type="pres">
      <dgm:prSet presAssocID="{F25E4105-B3A8-4012-99ED-ACC780B1AC55}" presName="vert1" presStyleCnt="0"/>
      <dgm:spPr/>
    </dgm:pt>
  </dgm:ptLst>
  <dgm:cxnLst>
    <dgm:cxn modelId="{8760D40B-0EF2-4816-A090-6FA7A1F503DC}" srcId="{5E794F25-523C-434D-BCC6-1C68D788B3FC}" destId="{BC0DEFF6-FD6C-4130-ABBB-D35229D3B266}" srcOrd="2" destOrd="0" parTransId="{05DF35B5-BC19-4FC8-BFBE-CAB7BC05D197}" sibTransId="{1D25D2C0-D99E-4FF2-92A5-96AAF2B2C8B3}"/>
    <dgm:cxn modelId="{4D714250-07D5-574B-8323-C85E520FE50B}" type="presOf" srcId="{D1581DBD-1B04-4E89-8B28-FD9ACD874607}" destId="{8EA26F6F-2E4D-114E-94BD-B85B68B62FAD}" srcOrd="0" destOrd="0" presId="urn:microsoft.com/office/officeart/2008/layout/LinedList"/>
    <dgm:cxn modelId="{2A3F575A-864E-4F51-B19B-A988AAE11921}" srcId="{5E794F25-523C-434D-BCC6-1C68D788B3FC}" destId="{D1581DBD-1B04-4E89-8B28-FD9ACD874607}" srcOrd="0" destOrd="0" parTransId="{6DB65CBB-9016-4BB6-B900-246E9A53C61B}" sibTransId="{D3CB2D09-7EC1-4AC4-BB10-6881C480E9FF}"/>
    <dgm:cxn modelId="{0A0FEF63-07C7-4F03-9222-EA96686F9DBC}" srcId="{5E794F25-523C-434D-BCC6-1C68D788B3FC}" destId="{6EEDB395-2660-47D2-8884-517111CFA3B6}" srcOrd="1" destOrd="0" parTransId="{AED2081D-2358-44EE-B862-862546F7A729}" sibTransId="{4B51FAE3-1791-477E-AA8E-79BA11618579}"/>
    <dgm:cxn modelId="{D0AE786C-2F64-5B49-910B-D2DA0B00358F}" type="presOf" srcId="{43E74E90-2BBA-4C4C-A0BF-92683875CF20}" destId="{5ED07845-00F6-F14C-94DF-CC16EB471EEC}" srcOrd="0" destOrd="0" presId="urn:microsoft.com/office/officeart/2008/layout/LinedList"/>
    <dgm:cxn modelId="{B634E285-4396-6A42-8E0F-5206114A398E}" type="presOf" srcId="{BC0DEFF6-FD6C-4130-ABBB-D35229D3B266}" destId="{F5CE418F-45BE-1747-96A3-10F8026987B0}" srcOrd="0" destOrd="0" presId="urn:microsoft.com/office/officeart/2008/layout/LinedList"/>
    <dgm:cxn modelId="{18E50A8B-8285-4E74-B180-34895C603150}" srcId="{5E794F25-523C-434D-BCC6-1C68D788B3FC}" destId="{43E74E90-2BBA-4C4C-A0BF-92683875CF20}" srcOrd="3" destOrd="0" parTransId="{72CFBA0E-2168-475A-852B-4034E162AC83}" sibTransId="{6E4B618B-901C-421B-9092-4A8FB5898DD5}"/>
    <dgm:cxn modelId="{6259768D-D384-F649-8E92-39024B248944}" type="presOf" srcId="{5E794F25-523C-434D-BCC6-1C68D788B3FC}" destId="{13B76429-68D7-1A45-A719-9941A08051C0}" srcOrd="0" destOrd="0" presId="urn:microsoft.com/office/officeart/2008/layout/LinedList"/>
    <dgm:cxn modelId="{8FC26FA0-3E0C-7A43-BAE5-E6C81AAE9DD8}" type="presOf" srcId="{6EEDB395-2660-47D2-8884-517111CFA3B6}" destId="{E86B09A4-AB2A-934E-9A38-708658B1F6D0}" srcOrd="0" destOrd="0" presId="urn:microsoft.com/office/officeart/2008/layout/LinedList"/>
    <dgm:cxn modelId="{AA4F48BC-0C88-45D8-8C52-7C490FCED222}" srcId="{5E794F25-523C-434D-BCC6-1C68D788B3FC}" destId="{F25E4105-B3A8-4012-99ED-ACC780B1AC55}" srcOrd="4" destOrd="0" parTransId="{19002754-D1BC-4FF8-94E9-837714A899C7}" sibTransId="{572E4C89-3F7B-47F2-9C73-D8AC6785748B}"/>
    <dgm:cxn modelId="{CD6C18BF-903C-664B-BA15-25EA66E736F8}" type="presOf" srcId="{F25E4105-B3A8-4012-99ED-ACC780B1AC55}" destId="{664F74BD-6A95-0449-A4C5-38824D5F60BC}" srcOrd="0" destOrd="0" presId="urn:microsoft.com/office/officeart/2008/layout/LinedList"/>
    <dgm:cxn modelId="{09EF21E6-AACB-0645-9630-F890FF475133}" type="presParOf" srcId="{13B76429-68D7-1A45-A719-9941A08051C0}" destId="{31239678-1008-3F4B-8DBE-D23B9892602D}" srcOrd="0" destOrd="0" presId="urn:microsoft.com/office/officeart/2008/layout/LinedList"/>
    <dgm:cxn modelId="{06B95FDE-8755-3D44-BAA7-74B0357DD1E3}" type="presParOf" srcId="{13B76429-68D7-1A45-A719-9941A08051C0}" destId="{E3360AEC-0CCC-9C4E-99F7-A70A022950B9}" srcOrd="1" destOrd="0" presId="urn:microsoft.com/office/officeart/2008/layout/LinedList"/>
    <dgm:cxn modelId="{92D3C4C8-2B33-C040-8331-DB5A16BDA9F2}" type="presParOf" srcId="{E3360AEC-0CCC-9C4E-99F7-A70A022950B9}" destId="{8EA26F6F-2E4D-114E-94BD-B85B68B62FAD}" srcOrd="0" destOrd="0" presId="urn:microsoft.com/office/officeart/2008/layout/LinedList"/>
    <dgm:cxn modelId="{ECED37CD-D8C3-1241-9094-6AF235FFA515}" type="presParOf" srcId="{E3360AEC-0CCC-9C4E-99F7-A70A022950B9}" destId="{C281F1A0-ED7D-D340-A686-FA9B0DE08751}" srcOrd="1" destOrd="0" presId="urn:microsoft.com/office/officeart/2008/layout/LinedList"/>
    <dgm:cxn modelId="{EEDA0168-6769-8645-BF35-43C7C60EAEED}" type="presParOf" srcId="{13B76429-68D7-1A45-A719-9941A08051C0}" destId="{A854C657-FFB0-D44D-81FE-34CF5414DC6C}" srcOrd="2" destOrd="0" presId="urn:microsoft.com/office/officeart/2008/layout/LinedList"/>
    <dgm:cxn modelId="{77A011B3-253C-1E41-B757-8DEC253E36BF}" type="presParOf" srcId="{13B76429-68D7-1A45-A719-9941A08051C0}" destId="{C38D3556-75FB-CE42-B6F7-A4CD535AD887}" srcOrd="3" destOrd="0" presId="urn:microsoft.com/office/officeart/2008/layout/LinedList"/>
    <dgm:cxn modelId="{4888FB26-4A20-224E-B7EF-15AB57F9D190}" type="presParOf" srcId="{C38D3556-75FB-CE42-B6F7-A4CD535AD887}" destId="{E86B09A4-AB2A-934E-9A38-708658B1F6D0}" srcOrd="0" destOrd="0" presId="urn:microsoft.com/office/officeart/2008/layout/LinedList"/>
    <dgm:cxn modelId="{B6267903-E19D-8D46-8D0F-DD5C1D41A9B9}" type="presParOf" srcId="{C38D3556-75FB-CE42-B6F7-A4CD535AD887}" destId="{6C9E0B05-5781-E248-9165-DB82112C3D01}" srcOrd="1" destOrd="0" presId="urn:microsoft.com/office/officeart/2008/layout/LinedList"/>
    <dgm:cxn modelId="{3EE14079-AD76-A543-9A9D-8671631ABE21}" type="presParOf" srcId="{13B76429-68D7-1A45-A719-9941A08051C0}" destId="{71F5863A-7834-4E48-A045-3C6AD6E74C55}" srcOrd="4" destOrd="0" presId="urn:microsoft.com/office/officeart/2008/layout/LinedList"/>
    <dgm:cxn modelId="{4158A2FE-933A-B94E-90E7-FE105D02D727}" type="presParOf" srcId="{13B76429-68D7-1A45-A719-9941A08051C0}" destId="{D60CB2A9-2DF7-6E44-9EB1-785523F86FF1}" srcOrd="5" destOrd="0" presId="urn:microsoft.com/office/officeart/2008/layout/LinedList"/>
    <dgm:cxn modelId="{FCD496F1-C15C-FC46-994A-2031B1A71287}" type="presParOf" srcId="{D60CB2A9-2DF7-6E44-9EB1-785523F86FF1}" destId="{F5CE418F-45BE-1747-96A3-10F8026987B0}" srcOrd="0" destOrd="0" presId="urn:microsoft.com/office/officeart/2008/layout/LinedList"/>
    <dgm:cxn modelId="{A37C80A2-95AB-F343-9603-B780408F2C0C}" type="presParOf" srcId="{D60CB2A9-2DF7-6E44-9EB1-785523F86FF1}" destId="{AF7F6810-045C-B347-9D5B-783BDE71BEF3}" srcOrd="1" destOrd="0" presId="urn:microsoft.com/office/officeart/2008/layout/LinedList"/>
    <dgm:cxn modelId="{EE490C09-EBC9-214D-BCD1-8B8E4212111C}" type="presParOf" srcId="{13B76429-68D7-1A45-A719-9941A08051C0}" destId="{29377BDA-A134-044F-810A-EBD83BC826E0}" srcOrd="6" destOrd="0" presId="urn:microsoft.com/office/officeart/2008/layout/LinedList"/>
    <dgm:cxn modelId="{7F318625-4E56-8147-A6A8-58C94CFA8901}" type="presParOf" srcId="{13B76429-68D7-1A45-A719-9941A08051C0}" destId="{20856431-36EF-C749-B2E1-625A4ABB3920}" srcOrd="7" destOrd="0" presId="urn:microsoft.com/office/officeart/2008/layout/LinedList"/>
    <dgm:cxn modelId="{35281CE9-3929-5E4C-8DED-012E2BDF0A21}" type="presParOf" srcId="{20856431-36EF-C749-B2E1-625A4ABB3920}" destId="{5ED07845-00F6-F14C-94DF-CC16EB471EEC}" srcOrd="0" destOrd="0" presId="urn:microsoft.com/office/officeart/2008/layout/LinedList"/>
    <dgm:cxn modelId="{68FD6AE9-5009-1C4F-8ECB-B8F1A2C5DAE8}" type="presParOf" srcId="{20856431-36EF-C749-B2E1-625A4ABB3920}" destId="{1739EC95-0A60-504D-90A8-600E516C6E61}" srcOrd="1" destOrd="0" presId="urn:microsoft.com/office/officeart/2008/layout/LinedList"/>
    <dgm:cxn modelId="{A3A15E70-7782-844D-9F37-B7EAF29530CB}" type="presParOf" srcId="{13B76429-68D7-1A45-A719-9941A08051C0}" destId="{C409123B-330E-D343-90B5-0B4D0C083F78}" srcOrd="8" destOrd="0" presId="urn:microsoft.com/office/officeart/2008/layout/LinedList"/>
    <dgm:cxn modelId="{A9DEC810-7D60-C84E-AC4B-E0F765EB5283}" type="presParOf" srcId="{13B76429-68D7-1A45-A719-9941A08051C0}" destId="{ED9480AC-A378-044F-AD48-FE8595A2E8C6}" srcOrd="9" destOrd="0" presId="urn:microsoft.com/office/officeart/2008/layout/LinedList"/>
    <dgm:cxn modelId="{C15596C4-6F51-7942-9957-7909C08109DB}" type="presParOf" srcId="{ED9480AC-A378-044F-AD48-FE8595A2E8C6}" destId="{664F74BD-6A95-0449-A4C5-38824D5F60BC}" srcOrd="0" destOrd="0" presId="urn:microsoft.com/office/officeart/2008/layout/LinedList"/>
    <dgm:cxn modelId="{3D661329-B698-BF45-8AA3-47736E1294DF}" type="presParOf" srcId="{ED9480AC-A378-044F-AD48-FE8595A2E8C6}" destId="{49D0DD84-97AF-D04C-9CFC-D5BF08F10DC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287CD78-F029-46F9-9BE3-3A0C2A80B8AB}"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0DAEC3BD-AEEE-4BCF-A8A4-0D4006664E16}">
      <dgm:prSet/>
      <dgm:spPr/>
      <dgm:t>
        <a:bodyPr/>
        <a:lstStyle/>
        <a:p>
          <a:r>
            <a:rPr lang="en-US"/>
            <a:t>Our club represents the racial or ethnic diversity of our community. </a:t>
          </a:r>
        </a:p>
      </dgm:t>
    </dgm:pt>
    <dgm:pt modelId="{8AD7ACFD-FCEE-4B24-94A2-4692696116AA}" type="parTrans" cxnId="{F6A0BFF3-00BB-40A3-9BC1-26C6D64ABA57}">
      <dgm:prSet/>
      <dgm:spPr/>
      <dgm:t>
        <a:bodyPr/>
        <a:lstStyle/>
        <a:p>
          <a:endParaRPr lang="en-US"/>
        </a:p>
      </dgm:t>
    </dgm:pt>
    <dgm:pt modelId="{94808738-3FE3-46AC-8287-E896A11F71CD}" type="sibTrans" cxnId="{F6A0BFF3-00BB-40A3-9BC1-26C6D64ABA57}">
      <dgm:prSet/>
      <dgm:spPr/>
      <dgm:t>
        <a:bodyPr/>
        <a:lstStyle/>
        <a:p>
          <a:endParaRPr lang="en-US"/>
        </a:p>
      </dgm:t>
    </dgm:pt>
    <dgm:pt modelId="{46875E21-B67E-487C-8C65-A3865E37E848}">
      <dgm:prSet/>
      <dgm:spPr/>
      <dgm:t>
        <a:bodyPr/>
        <a:lstStyle/>
        <a:p>
          <a:r>
            <a:rPr lang="en-US"/>
            <a:t>Our club seeks to attract members from professions in the community that are underrepresented in the club.</a:t>
          </a:r>
        </a:p>
      </dgm:t>
    </dgm:pt>
    <dgm:pt modelId="{AF5BC620-8A4C-41CD-8DF6-B36B9D113C08}" type="parTrans" cxnId="{0B3BC0F5-60EB-47A9-9F5E-6C41D9D0A3A0}">
      <dgm:prSet/>
      <dgm:spPr/>
      <dgm:t>
        <a:bodyPr/>
        <a:lstStyle/>
        <a:p>
          <a:endParaRPr lang="en-US"/>
        </a:p>
      </dgm:t>
    </dgm:pt>
    <dgm:pt modelId="{E930C6F1-928F-42D1-ACFC-F88CECCF2CC0}" type="sibTrans" cxnId="{0B3BC0F5-60EB-47A9-9F5E-6C41D9D0A3A0}">
      <dgm:prSet/>
      <dgm:spPr/>
      <dgm:t>
        <a:bodyPr/>
        <a:lstStyle/>
        <a:p>
          <a:endParaRPr lang="en-US"/>
        </a:p>
      </dgm:t>
    </dgm:pt>
    <dgm:pt modelId="{57833E84-E72B-4CBA-9D74-02E959507375}">
      <dgm:prSet/>
      <dgm:spPr/>
      <dgm:t>
        <a:bodyPr/>
        <a:lstStyle/>
        <a:p>
          <a:r>
            <a:rPr lang="en-US"/>
            <a:t>At least 75% of our club members are involved in a hands-on service project, a leadership role, or other assigned roles.</a:t>
          </a:r>
        </a:p>
      </dgm:t>
    </dgm:pt>
    <dgm:pt modelId="{B4B17301-1017-499F-A0B5-8ACE8AC403B7}" type="parTrans" cxnId="{0A610B08-33F1-4469-94EE-75F161C31253}">
      <dgm:prSet/>
      <dgm:spPr/>
      <dgm:t>
        <a:bodyPr/>
        <a:lstStyle/>
        <a:p>
          <a:endParaRPr lang="en-US"/>
        </a:p>
      </dgm:t>
    </dgm:pt>
    <dgm:pt modelId="{DE2D460B-31D9-40B8-AD69-2D9EA82C9628}" type="sibTrans" cxnId="{0A610B08-33F1-4469-94EE-75F161C31253}">
      <dgm:prSet/>
      <dgm:spPr/>
      <dgm:t>
        <a:bodyPr/>
        <a:lstStyle/>
        <a:p>
          <a:endParaRPr lang="en-US"/>
        </a:p>
      </dgm:t>
    </dgm:pt>
    <dgm:pt modelId="{3C713328-5774-4EE1-833D-40A134304799}">
      <dgm:prSet/>
      <dgm:spPr/>
      <dgm:t>
        <a:bodyPr/>
        <a:lstStyle/>
        <a:p>
          <a:r>
            <a:rPr lang="en-US"/>
            <a:t>Newer and seasoned members are paired for mentoring relationships. </a:t>
          </a:r>
        </a:p>
      </dgm:t>
    </dgm:pt>
    <dgm:pt modelId="{35918950-2686-4B75-8905-5C9E41ED2BDF}" type="parTrans" cxnId="{3D95D63A-0910-4EBF-A9A3-A522775986FF}">
      <dgm:prSet/>
      <dgm:spPr/>
      <dgm:t>
        <a:bodyPr/>
        <a:lstStyle/>
        <a:p>
          <a:endParaRPr lang="en-US"/>
        </a:p>
      </dgm:t>
    </dgm:pt>
    <dgm:pt modelId="{E1307728-25D0-4E3E-9994-6B05AE4BF3BE}" type="sibTrans" cxnId="{3D95D63A-0910-4EBF-A9A3-A522775986FF}">
      <dgm:prSet/>
      <dgm:spPr/>
      <dgm:t>
        <a:bodyPr/>
        <a:lstStyle/>
        <a:p>
          <a:endParaRPr lang="en-US"/>
        </a:p>
      </dgm:t>
    </dgm:pt>
    <dgm:pt modelId="{8C0A86F6-C807-4CFC-A0CB-68DD7B3887A1}">
      <dgm:prSet/>
      <dgm:spPr/>
      <dgm:t>
        <a:bodyPr/>
        <a:lstStyle/>
        <a:p>
          <a:r>
            <a:rPr lang="en-US"/>
            <a:t>Our club has a membership committee whose chair and members are dedicated to attracting and engaging club members. </a:t>
          </a:r>
        </a:p>
      </dgm:t>
    </dgm:pt>
    <dgm:pt modelId="{506DA6AE-011E-4F7C-A3DC-3B6DBA551DA0}" type="parTrans" cxnId="{679EF9A4-C08D-40E7-83FA-F8870B3D2ACA}">
      <dgm:prSet/>
      <dgm:spPr/>
      <dgm:t>
        <a:bodyPr/>
        <a:lstStyle/>
        <a:p>
          <a:endParaRPr lang="en-US"/>
        </a:p>
      </dgm:t>
    </dgm:pt>
    <dgm:pt modelId="{5E50FE63-B72F-4D01-B30B-1B8EF0CAEB3B}" type="sibTrans" cxnId="{679EF9A4-C08D-40E7-83FA-F8870B3D2ACA}">
      <dgm:prSet/>
      <dgm:spPr/>
      <dgm:t>
        <a:bodyPr/>
        <a:lstStyle/>
        <a:p>
          <a:endParaRPr lang="en-US"/>
        </a:p>
      </dgm:t>
    </dgm:pt>
    <dgm:pt modelId="{E4264D10-085C-A44A-AD5B-8D8193ABC3CE}" type="pres">
      <dgm:prSet presAssocID="{2287CD78-F029-46F9-9BE3-3A0C2A80B8AB}" presName="vert0" presStyleCnt="0">
        <dgm:presLayoutVars>
          <dgm:dir/>
          <dgm:animOne val="branch"/>
          <dgm:animLvl val="lvl"/>
        </dgm:presLayoutVars>
      </dgm:prSet>
      <dgm:spPr/>
    </dgm:pt>
    <dgm:pt modelId="{F7B335E4-1F63-CF43-9D4B-0CB3E61378C7}" type="pres">
      <dgm:prSet presAssocID="{0DAEC3BD-AEEE-4BCF-A8A4-0D4006664E16}" presName="thickLine" presStyleLbl="alignNode1" presStyleIdx="0" presStyleCnt="5"/>
      <dgm:spPr/>
    </dgm:pt>
    <dgm:pt modelId="{51AB9584-713E-B143-86DE-6A5E6B9D6E16}" type="pres">
      <dgm:prSet presAssocID="{0DAEC3BD-AEEE-4BCF-A8A4-0D4006664E16}" presName="horz1" presStyleCnt="0"/>
      <dgm:spPr/>
    </dgm:pt>
    <dgm:pt modelId="{CDA4A8DE-671F-B046-8C51-8A5BF06E8FAD}" type="pres">
      <dgm:prSet presAssocID="{0DAEC3BD-AEEE-4BCF-A8A4-0D4006664E16}" presName="tx1" presStyleLbl="revTx" presStyleIdx="0" presStyleCnt="5"/>
      <dgm:spPr/>
    </dgm:pt>
    <dgm:pt modelId="{1293BBC4-B08F-9343-B166-0E2D276DA8A4}" type="pres">
      <dgm:prSet presAssocID="{0DAEC3BD-AEEE-4BCF-A8A4-0D4006664E16}" presName="vert1" presStyleCnt="0"/>
      <dgm:spPr/>
    </dgm:pt>
    <dgm:pt modelId="{47BBEDC1-6300-DF4A-82A5-C525F587CBBF}" type="pres">
      <dgm:prSet presAssocID="{46875E21-B67E-487C-8C65-A3865E37E848}" presName="thickLine" presStyleLbl="alignNode1" presStyleIdx="1" presStyleCnt="5"/>
      <dgm:spPr/>
    </dgm:pt>
    <dgm:pt modelId="{3F9CA97B-8945-AE4C-9B66-794E7B66D4E5}" type="pres">
      <dgm:prSet presAssocID="{46875E21-B67E-487C-8C65-A3865E37E848}" presName="horz1" presStyleCnt="0"/>
      <dgm:spPr/>
    </dgm:pt>
    <dgm:pt modelId="{2A8AD5AC-F4F5-8D41-BDDD-F31040464FB0}" type="pres">
      <dgm:prSet presAssocID="{46875E21-B67E-487C-8C65-A3865E37E848}" presName="tx1" presStyleLbl="revTx" presStyleIdx="1" presStyleCnt="5"/>
      <dgm:spPr/>
    </dgm:pt>
    <dgm:pt modelId="{CA5C68E8-F90F-324F-871A-D9A74E35B9A9}" type="pres">
      <dgm:prSet presAssocID="{46875E21-B67E-487C-8C65-A3865E37E848}" presName="vert1" presStyleCnt="0"/>
      <dgm:spPr/>
    </dgm:pt>
    <dgm:pt modelId="{819A37AA-896E-D649-9861-85917DCC40DF}" type="pres">
      <dgm:prSet presAssocID="{57833E84-E72B-4CBA-9D74-02E959507375}" presName="thickLine" presStyleLbl="alignNode1" presStyleIdx="2" presStyleCnt="5"/>
      <dgm:spPr/>
    </dgm:pt>
    <dgm:pt modelId="{986F7013-B846-6643-BF4C-CF3A92D463FC}" type="pres">
      <dgm:prSet presAssocID="{57833E84-E72B-4CBA-9D74-02E959507375}" presName="horz1" presStyleCnt="0"/>
      <dgm:spPr/>
    </dgm:pt>
    <dgm:pt modelId="{E0467002-6AA9-8441-8C2F-EF3CBCB0BC1A}" type="pres">
      <dgm:prSet presAssocID="{57833E84-E72B-4CBA-9D74-02E959507375}" presName="tx1" presStyleLbl="revTx" presStyleIdx="2" presStyleCnt="5"/>
      <dgm:spPr/>
    </dgm:pt>
    <dgm:pt modelId="{4F420951-B753-2144-AB8B-4926B53FB046}" type="pres">
      <dgm:prSet presAssocID="{57833E84-E72B-4CBA-9D74-02E959507375}" presName="vert1" presStyleCnt="0"/>
      <dgm:spPr/>
    </dgm:pt>
    <dgm:pt modelId="{3344D053-C892-F446-A147-0E74778700CC}" type="pres">
      <dgm:prSet presAssocID="{3C713328-5774-4EE1-833D-40A134304799}" presName="thickLine" presStyleLbl="alignNode1" presStyleIdx="3" presStyleCnt="5"/>
      <dgm:spPr/>
    </dgm:pt>
    <dgm:pt modelId="{B34B2167-FC3B-A447-BE04-6EAD100C5C78}" type="pres">
      <dgm:prSet presAssocID="{3C713328-5774-4EE1-833D-40A134304799}" presName="horz1" presStyleCnt="0"/>
      <dgm:spPr/>
    </dgm:pt>
    <dgm:pt modelId="{C6C0E58E-9715-E144-B43A-60560A9D927E}" type="pres">
      <dgm:prSet presAssocID="{3C713328-5774-4EE1-833D-40A134304799}" presName="tx1" presStyleLbl="revTx" presStyleIdx="3" presStyleCnt="5"/>
      <dgm:spPr/>
    </dgm:pt>
    <dgm:pt modelId="{E5AFA2AD-FB69-704A-AAF4-87394B9A9850}" type="pres">
      <dgm:prSet presAssocID="{3C713328-5774-4EE1-833D-40A134304799}" presName="vert1" presStyleCnt="0"/>
      <dgm:spPr/>
    </dgm:pt>
    <dgm:pt modelId="{789CB083-FAD0-AA4C-A874-26496C5492BE}" type="pres">
      <dgm:prSet presAssocID="{8C0A86F6-C807-4CFC-A0CB-68DD7B3887A1}" presName="thickLine" presStyleLbl="alignNode1" presStyleIdx="4" presStyleCnt="5"/>
      <dgm:spPr/>
    </dgm:pt>
    <dgm:pt modelId="{2B9083E8-5447-E64E-BD0D-8792E64E15A3}" type="pres">
      <dgm:prSet presAssocID="{8C0A86F6-C807-4CFC-A0CB-68DD7B3887A1}" presName="horz1" presStyleCnt="0"/>
      <dgm:spPr/>
    </dgm:pt>
    <dgm:pt modelId="{69C7B1F3-25A6-9548-BDC9-8A9F54C7AF6D}" type="pres">
      <dgm:prSet presAssocID="{8C0A86F6-C807-4CFC-A0CB-68DD7B3887A1}" presName="tx1" presStyleLbl="revTx" presStyleIdx="4" presStyleCnt="5"/>
      <dgm:spPr/>
    </dgm:pt>
    <dgm:pt modelId="{4D8ECC51-A038-9547-9EA4-284A2A2F99BB}" type="pres">
      <dgm:prSet presAssocID="{8C0A86F6-C807-4CFC-A0CB-68DD7B3887A1}" presName="vert1" presStyleCnt="0"/>
      <dgm:spPr/>
    </dgm:pt>
  </dgm:ptLst>
  <dgm:cxnLst>
    <dgm:cxn modelId="{0A610B08-33F1-4469-94EE-75F161C31253}" srcId="{2287CD78-F029-46F9-9BE3-3A0C2A80B8AB}" destId="{57833E84-E72B-4CBA-9D74-02E959507375}" srcOrd="2" destOrd="0" parTransId="{B4B17301-1017-499F-A0B5-8ACE8AC403B7}" sibTransId="{DE2D460B-31D9-40B8-AD69-2D9EA82C9628}"/>
    <dgm:cxn modelId="{3D95D63A-0910-4EBF-A9A3-A522775986FF}" srcId="{2287CD78-F029-46F9-9BE3-3A0C2A80B8AB}" destId="{3C713328-5774-4EE1-833D-40A134304799}" srcOrd="3" destOrd="0" parTransId="{35918950-2686-4B75-8905-5C9E41ED2BDF}" sibTransId="{E1307728-25D0-4E3E-9994-6B05AE4BF3BE}"/>
    <dgm:cxn modelId="{41836F45-5083-DB4C-A535-C670A56A3D83}" type="presOf" srcId="{0DAEC3BD-AEEE-4BCF-A8A4-0D4006664E16}" destId="{CDA4A8DE-671F-B046-8C51-8A5BF06E8FAD}" srcOrd="0" destOrd="0" presId="urn:microsoft.com/office/officeart/2008/layout/LinedList"/>
    <dgm:cxn modelId="{5FA1264A-6504-9747-928F-B0BBDAFFCED7}" type="presOf" srcId="{3C713328-5774-4EE1-833D-40A134304799}" destId="{C6C0E58E-9715-E144-B43A-60560A9D927E}" srcOrd="0" destOrd="0" presId="urn:microsoft.com/office/officeart/2008/layout/LinedList"/>
    <dgm:cxn modelId="{A8D2EF4C-2DEF-EA4E-890C-F1BAA54990C1}" type="presOf" srcId="{2287CD78-F029-46F9-9BE3-3A0C2A80B8AB}" destId="{E4264D10-085C-A44A-AD5B-8D8193ABC3CE}" srcOrd="0" destOrd="0" presId="urn:microsoft.com/office/officeart/2008/layout/LinedList"/>
    <dgm:cxn modelId="{679EF9A4-C08D-40E7-83FA-F8870B3D2ACA}" srcId="{2287CD78-F029-46F9-9BE3-3A0C2A80B8AB}" destId="{8C0A86F6-C807-4CFC-A0CB-68DD7B3887A1}" srcOrd="4" destOrd="0" parTransId="{506DA6AE-011E-4F7C-A3DC-3B6DBA551DA0}" sibTransId="{5E50FE63-B72F-4D01-B30B-1B8EF0CAEB3B}"/>
    <dgm:cxn modelId="{90A6F2AC-1DEB-B54C-B5E7-CE20BAE92426}" type="presOf" srcId="{46875E21-B67E-487C-8C65-A3865E37E848}" destId="{2A8AD5AC-F4F5-8D41-BDDD-F31040464FB0}" srcOrd="0" destOrd="0" presId="urn:microsoft.com/office/officeart/2008/layout/LinedList"/>
    <dgm:cxn modelId="{9D62B2E3-D67B-8149-A7E6-7864893B70C4}" type="presOf" srcId="{57833E84-E72B-4CBA-9D74-02E959507375}" destId="{E0467002-6AA9-8441-8C2F-EF3CBCB0BC1A}" srcOrd="0" destOrd="0" presId="urn:microsoft.com/office/officeart/2008/layout/LinedList"/>
    <dgm:cxn modelId="{F6A0BFF3-00BB-40A3-9BC1-26C6D64ABA57}" srcId="{2287CD78-F029-46F9-9BE3-3A0C2A80B8AB}" destId="{0DAEC3BD-AEEE-4BCF-A8A4-0D4006664E16}" srcOrd="0" destOrd="0" parTransId="{8AD7ACFD-FCEE-4B24-94A2-4692696116AA}" sibTransId="{94808738-3FE3-46AC-8287-E896A11F71CD}"/>
    <dgm:cxn modelId="{0B3BC0F5-60EB-47A9-9F5E-6C41D9D0A3A0}" srcId="{2287CD78-F029-46F9-9BE3-3A0C2A80B8AB}" destId="{46875E21-B67E-487C-8C65-A3865E37E848}" srcOrd="1" destOrd="0" parTransId="{AF5BC620-8A4C-41CD-8DF6-B36B9D113C08}" sibTransId="{E930C6F1-928F-42D1-ACFC-F88CECCF2CC0}"/>
    <dgm:cxn modelId="{AB9A67FE-959A-F044-B28A-3854B9586590}" type="presOf" srcId="{8C0A86F6-C807-4CFC-A0CB-68DD7B3887A1}" destId="{69C7B1F3-25A6-9548-BDC9-8A9F54C7AF6D}" srcOrd="0" destOrd="0" presId="urn:microsoft.com/office/officeart/2008/layout/LinedList"/>
    <dgm:cxn modelId="{30821277-B89C-E44A-A685-05DADA564494}" type="presParOf" srcId="{E4264D10-085C-A44A-AD5B-8D8193ABC3CE}" destId="{F7B335E4-1F63-CF43-9D4B-0CB3E61378C7}" srcOrd="0" destOrd="0" presId="urn:microsoft.com/office/officeart/2008/layout/LinedList"/>
    <dgm:cxn modelId="{2D09DA43-3B1C-E44D-A027-3A956B3000BB}" type="presParOf" srcId="{E4264D10-085C-A44A-AD5B-8D8193ABC3CE}" destId="{51AB9584-713E-B143-86DE-6A5E6B9D6E16}" srcOrd="1" destOrd="0" presId="urn:microsoft.com/office/officeart/2008/layout/LinedList"/>
    <dgm:cxn modelId="{59CF1338-8D69-AC4E-9E29-F7C59F180D17}" type="presParOf" srcId="{51AB9584-713E-B143-86DE-6A5E6B9D6E16}" destId="{CDA4A8DE-671F-B046-8C51-8A5BF06E8FAD}" srcOrd="0" destOrd="0" presId="urn:microsoft.com/office/officeart/2008/layout/LinedList"/>
    <dgm:cxn modelId="{3C111EA4-7874-DF41-BA64-9B88B1443BA5}" type="presParOf" srcId="{51AB9584-713E-B143-86DE-6A5E6B9D6E16}" destId="{1293BBC4-B08F-9343-B166-0E2D276DA8A4}" srcOrd="1" destOrd="0" presId="urn:microsoft.com/office/officeart/2008/layout/LinedList"/>
    <dgm:cxn modelId="{99295510-2D5B-C449-B2CE-35D2D5176B65}" type="presParOf" srcId="{E4264D10-085C-A44A-AD5B-8D8193ABC3CE}" destId="{47BBEDC1-6300-DF4A-82A5-C525F587CBBF}" srcOrd="2" destOrd="0" presId="urn:microsoft.com/office/officeart/2008/layout/LinedList"/>
    <dgm:cxn modelId="{CBEABFFB-6EA6-C846-B0DC-B843048FF3FF}" type="presParOf" srcId="{E4264D10-085C-A44A-AD5B-8D8193ABC3CE}" destId="{3F9CA97B-8945-AE4C-9B66-794E7B66D4E5}" srcOrd="3" destOrd="0" presId="urn:microsoft.com/office/officeart/2008/layout/LinedList"/>
    <dgm:cxn modelId="{9FFC1AC9-9ED4-2D43-A82C-2EDC8FEE8169}" type="presParOf" srcId="{3F9CA97B-8945-AE4C-9B66-794E7B66D4E5}" destId="{2A8AD5AC-F4F5-8D41-BDDD-F31040464FB0}" srcOrd="0" destOrd="0" presId="urn:microsoft.com/office/officeart/2008/layout/LinedList"/>
    <dgm:cxn modelId="{0FB1C3D5-C91D-1C4F-B1EA-9AA17C8B0F16}" type="presParOf" srcId="{3F9CA97B-8945-AE4C-9B66-794E7B66D4E5}" destId="{CA5C68E8-F90F-324F-871A-D9A74E35B9A9}" srcOrd="1" destOrd="0" presId="urn:microsoft.com/office/officeart/2008/layout/LinedList"/>
    <dgm:cxn modelId="{CE127E2B-C232-0141-8DA4-D09D3CF2CA86}" type="presParOf" srcId="{E4264D10-085C-A44A-AD5B-8D8193ABC3CE}" destId="{819A37AA-896E-D649-9861-85917DCC40DF}" srcOrd="4" destOrd="0" presId="urn:microsoft.com/office/officeart/2008/layout/LinedList"/>
    <dgm:cxn modelId="{9CC5E88E-4BD5-5B40-A1C6-9867AC04CFB1}" type="presParOf" srcId="{E4264D10-085C-A44A-AD5B-8D8193ABC3CE}" destId="{986F7013-B846-6643-BF4C-CF3A92D463FC}" srcOrd="5" destOrd="0" presId="urn:microsoft.com/office/officeart/2008/layout/LinedList"/>
    <dgm:cxn modelId="{3B9263D1-F0FF-D74B-BE27-00C60F294B6C}" type="presParOf" srcId="{986F7013-B846-6643-BF4C-CF3A92D463FC}" destId="{E0467002-6AA9-8441-8C2F-EF3CBCB0BC1A}" srcOrd="0" destOrd="0" presId="urn:microsoft.com/office/officeart/2008/layout/LinedList"/>
    <dgm:cxn modelId="{7A8C4440-6B4F-D741-9E65-BF3F7295E0BE}" type="presParOf" srcId="{986F7013-B846-6643-BF4C-CF3A92D463FC}" destId="{4F420951-B753-2144-AB8B-4926B53FB046}" srcOrd="1" destOrd="0" presId="urn:microsoft.com/office/officeart/2008/layout/LinedList"/>
    <dgm:cxn modelId="{4EEAB7CE-44B0-3248-8401-F038B66AF4AE}" type="presParOf" srcId="{E4264D10-085C-A44A-AD5B-8D8193ABC3CE}" destId="{3344D053-C892-F446-A147-0E74778700CC}" srcOrd="6" destOrd="0" presId="urn:microsoft.com/office/officeart/2008/layout/LinedList"/>
    <dgm:cxn modelId="{ACFB12CC-316A-FC44-A157-27CB1060BADA}" type="presParOf" srcId="{E4264D10-085C-A44A-AD5B-8D8193ABC3CE}" destId="{B34B2167-FC3B-A447-BE04-6EAD100C5C78}" srcOrd="7" destOrd="0" presId="urn:microsoft.com/office/officeart/2008/layout/LinedList"/>
    <dgm:cxn modelId="{045C87CC-0D62-0D4E-9317-97B7B7BC9CA5}" type="presParOf" srcId="{B34B2167-FC3B-A447-BE04-6EAD100C5C78}" destId="{C6C0E58E-9715-E144-B43A-60560A9D927E}" srcOrd="0" destOrd="0" presId="urn:microsoft.com/office/officeart/2008/layout/LinedList"/>
    <dgm:cxn modelId="{B60332E6-E95E-564A-8672-C9F594DD08C5}" type="presParOf" srcId="{B34B2167-FC3B-A447-BE04-6EAD100C5C78}" destId="{E5AFA2AD-FB69-704A-AAF4-87394B9A9850}" srcOrd="1" destOrd="0" presId="urn:microsoft.com/office/officeart/2008/layout/LinedList"/>
    <dgm:cxn modelId="{D9560DA0-1F44-BD46-80C0-AB89CD20593F}" type="presParOf" srcId="{E4264D10-085C-A44A-AD5B-8D8193ABC3CE}" destId="{789CB083-FAD0-AA4C-A874-26496C5492BE}" srcOrd="8" destOrd="0" presId="urn:microsoft.com/office/officeart/2008/layout/LinedList"/>
    <dgm:cxn modelId="{B61DB902-A804-3A47-A63E-4DC30923953B}" type="presParOf" srcId="{E4264D10-085C-A44A-AD5B-8D8193ABC3CE}" destId="{2B9083E8-5447-E64E-BD0D-8792E64E15A3}" srcOrd="9" destOrd="0" presId="urn:microsoft.com/office/officeart/2008/layout/LinedList"/>
    <dgm:cxn modelId="{7E826D64-5BB9-D04C-8F74-1267B2E2204B}" type="presParOf" srcId="{2B9083E8-5447-E64E-BD0D-8792E64E15A3}" destId="{69C7B1F3-25A6-9548-BDC9-8A9F54C7AF6D}" srcOrd="0" destOrd="0" presId="urn:microsoft.com/office/officeart/2008/layout/LinedList"/>
    <dgm:cxn modelId="{F0FF2FF1-DD16-7D48-AD2F-2BA2381B6BF3}" type="presParOf" srcId="{2B9083E8-5447-E64E-BD0D-8792E64E15A3}" destId="{4D8ECC51-A038-9547-9EA4-284A2A2F99B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E4B3E38-3AD6-4015-97E7-4FFCA0B30DBA}" type="doc">
      <dgm:prSet loTypeId="urn:microsoft.com/office/officeart/2008/layout/LinedList" loCatId="list" qsTypeId="urn:microsoft.com/office/officeart/2005/8/quickstyle/simple1" qsCatId="simple" csTypeId="urn:microsoft.com/office/officeart/2005/8/colors/accent4_2" csCatId="accent4"/>
      <dgm:spPr/>
      <dgm:t>
        <a:bodyPr/>
        <a:lstStyle/>
        <a:p>
          <a:endParaRPr lang="en-US"/>
        </a:p>
      </dgm:t>
    </dgm:pt>
    <dgm:pt modelId="{21D60D24-1EDC-4DC9-A842-B7F4E3654AB5}">
      <dgm:prSet/>
      <dgm:spPr/>
      <dgm:t>
        <a:bodyPr/>
        <a:lstStyle/>
        <a:p>
          <a:r>
            <a:rPr lang="en-US"/>
            <a:t>We have a public-facing, visually appealing club website that explains what the club does, who its members are, and the benefits of membership.</a:t>
          </a:r>
        </a:p>
      </dgm:t>
    </dgm:pt>
    <dgm:pt modelId="{3E61D797-EF19-452A-BDF7-519AFF525F78}" type="parTrans" cxnId="{E13E38CB-1726-4EEF-B9B0-F796576FBB05}">
      <dgm:prSet/>
      <dgm:spPr/>
      <dgm:t>
        <a:bodyPr/>
        <a:lstStyle/>
        <a:p>
          <a:endParaRPr lang="en-US"/>
        </a:p>
      </dgm:t>
    </dgm:pt>
    <dgm:pt modelId="{C8F96759-0E7F-4D92-965C-3792C42A44DB}" type="sibTrans" cxnId="{E13E38CB-1726-4EEF-B9B0-F796576FBB05}">
      <dgm:prSet/>
      <dgm:spPr/>
      <dgm:t>
        <a:bodyPr/>
        <a:lstStyle/>
        <a:p>
          <a:endParaRPr lang="en-US"/>
        </a:p>
      </dgm:t>
    </dgm:pt>
    <dgm:pt modelId="{44DA4E50-2F0A-458C-AEF6-94C53A20D219}">
      <dgm:prSet/>
      <dgm:spPr/>
      <dgm:t>
        <a:bodyPr/>
        <a:lstStyle/>
        <a:p>
          <a:r>
            <a:rPr lang="en-US"/>
            <a:t>We have social media accounts that show our followers the difference we make in our community.</a:t>
          </a:r>
        </a:p>
      </dgm:t>
    </dgm:pt>
    <dgm:pt modelId="{0296ED19-19E6-48B5-A0DC-3A4727421EF8}" type="parTrans" cxnId="{A87323E3-298F-4ACC-BFF3-21F2F94BD78B}">
      <dgm:prSet/>
      <dgm:spPr/>
      <dgm:t>
        <a:bodyPr/>
        <a:lstStyle/>
        <a:p>
          <a:endParaRPr lang="en-US"/>
        </a:p>
      </dgm:t>
    </dgm:pt>
    <dgm:pt modelId="{8AEFF4F5-73DA-4F8B-9887-944C0BB98261}" type="sibTrans" cxnId="{A87323E3-298F-4ACC-BFF3-21F2F94BD78B}">
      <dgm:prSet/>
      <dgm:spPr/>
      <dgm:t>
        <a:bodyPr/>
        <a:lstStyle/>
        <a:p>
          <a:endParaRPr lang="en-US"/>
        </a:p>
      </dgm:t>
    </dgm:pt>
    <dgm:pt modelId="{F9222CF4-85B5-4908-BA45-BDDBBF36CC44}">
      <dgm:prSet/>
      <dgm:spPr/>
      <dgm:t>
        <a:bodyPr/>
        <a:lstStyle/>
        <a:p>
          <a:r>
            <a:rPr lang="en-US"/>
            <a:t>Our club appeared in the local media several times last year.</a:t>
          </a:r>
        </a:p>
      </dgm:t>
    </dgm:pt>
    <dgm:pt modelId="{2443BB0F-CA91-4AB7-A5DA-5A117BA5E7DA}" type="parTrans" cxnId="{47F73516-907E-4C75-982F-A400577B8EF1}">
      <dgm:prSet/>
      <dgm:spPr/>
      <dgm:t>
        <a:bodyPr/>
        <a:lstStyle/>
        <a:p>
          <a:endParaRPr lang="en-US"/>
        </a:p>
      </dgm:t>
    </dgm:pt>
    <dgm:pt modelId="{50F75750-D1D2-457E-AD9D-7A344C3213EE}" type="sibTrans" cxnId="{47F73516-907E-4C75-982F-A400577B8EF1}">
      <dgm:prSet/>
      <dgm:spPr/>
      <dgm:t>
        <a:bodyPr/>
        <a:lstStyle/>
        <a:p>
          <a:endParaRPr lang="en-US"/>
        </a:p>
      </dgm:t>
    </dgm:pt>
    <dgm:pt modelId="{E808DD83-5D91-4BE3-8CAE-E50E20188551}">
      <dgm:prSet/>
      <dgm:spPr/>
      <dgm:t>
        <a:bodyPr/>
        <a:lstStyle/>
        <a:p>
          <a:r>
            <a:rPr lang="en-US"/>
            <a:t>The club brochure we give to community members and prospects  shows the impact we make.</a:t>
          </a:r>
        </a:p>
      </dgm:t>
    </dgm:pt>
    <dgm:pt modelId="{E61233F1-F6CB-48B6-8581-1AE340F70A0D}" type="parTrans" cxnId="{B806841E-349E-4F61-B081-0746B65BDE67}">
      <dgm:prSet/>
      <dgm:spPr/>
      <dgm:t>
        <a:bodyPr/>
        <a:lstStyle/>
        <a:p>
          <a:endParaRPr lang="en-US"/>
        </a:p>
      </dgm:t>
    </dgm:pt>
    <dgm:pt modelId="{65F0C239-56F6-4E1D-B56B-7B52676FA784}" type="sibTrans" cxnId="{B806841E-349E-4F61-B081-0746B65BDE67}">
      <dgm:prSet/>
      <dgm:spPr/>
      <dgm:t>
        <a:bodyPr/>
        <a:lstStyle/>
        <a:p>
          <a:endParaRPr lang="en-US"/>
        </a:p>
      </dgm:t>
    </dgm:pt>
    <dgm:pt modelId="{1510FE2B-0E50-4B16-8BFF-0B5377B93CED}">
      <dgm:prSet/>
      <dgm:spPr/>
      <dgm:t>
        <a:bodyPr/>
        <a:lstStyle/>
        <a:p>
          <a:r>
            <a:rPr lang="en-US"/>
            <a:t>Our club has a public image committee whose chair and members are dedicated to public image and outreach </a:t>
          </a:r>
        </a:p>
      </dgm:t>
    </dgm:pt>
    <dgm:pt modelId="{FA7B7778-3219-4861-A433-704CB18BC0EC}" type="parTrans" cxnId="{093B6B11-9D7C-42D0-BE2C-AF7590165965}">
      <dgm:prSet/>
      <dgm:spPr/>
      <dgm:t>
        <a:bodyPr/>
        <a:lstStyle/>
        <a:p>
          <a:endParaRPr lang="en-US"/>
        </a:p>
      </dgm:t>
    </dgm:pt>
    <dgm:pt modelId="{06632A47-9908-4513-A9D2-D6F463DDBDB4}" type="sibTrans" cxnId="{093B6B11-9D7C-42D0-BE2C-AF7590165965}">
      <dgm:prSet/>
      <dgm:spPr/>
      <dgm:t>
        <a:bodyPr/>
        <a:lstStyle/>
        <a:p>
          <a:endParaRPr lang="en-US"/>
        </a:p>
      </dgm:t>
    </dgm:pt>
    <dgm:pt modelId="{05232794-033A-434F-8DCD-A7A9CEF68EEF}" type="pres">
      <dgm:prSet presAssocID="{EE4B3E38-3AD6-4015-97E7-4FFCA0B30DBA}" presName="vert0" presStyleCnt="0">
        <dgm:presLayoutVars>
          <dgm:dir/>
          <dgm:animOne val="branch"/>
          <dgm:animLvl val="lvl"/>
        </dgm:presLayoutVars>
      </dgm:prSet>
      <dgm:spPr/>
    </dgm:pt>
    <dgm:pt modelId="{7D5C2517-0BE4-1A4D-9137-294DE4FDEF64}" type="pres">
      <dgm:prSet presAssocID="{21D60D24-1EDC-4DC9-A842-B7F4E3654AB5}" presName="thickLine" presStyleLbl="alignNode1" presStyleIdx="0" presStyleCnt="5"/>
      <dgm:spPr/>
    </dgm:pt>
    <dgm:pt modelId="{014DB11C-4C47-814F-80FD-AF09C9CC9A43}" type="pres">
      <dgm:prSet presAssocID="{21D60D24-1EDC-4DC9-A842-B7F4E3654AB5}" presName="horz1" presStyleCnt="0"/>
      <dgm:spPr/>
    </dgm:pt>
    <dgm:pt modelId="{6296957A-5951-4F4E-884A-1C9F977B56A4}" type="pres">
      <dgm:prSet presAssocID="{21D60D24-1EDC-4DC9-A842-B7F4E3654AB5}" presName="tx1" presStyleLbl="revTx" presStyleIdx="0" presStyleCnt="5"/>
      <dgm:spPr/>
    </dgm:pt>
    <dgm:pt modelId="{9E257F19-C84B-2440-BEE1-79D899E369B7}" type="pres">
      <dgm:prSet presAssocID="{21D60D24-1EDC-4DC9-A842-B7F4E3654AB5}" presName="vert1" presStyleCnt="0"/>
      <dgm:spPr/>
    </dgm:pt>
    <dgm:pt modelId="{A846470C-9377-9F4C-853E-0C20C8D23E79}" type="pres">
      <dgm:prSet presAssocID="{44DA4E50-2F0A-458C-AEF6-94C53A20D219}" presName="thickLine" presStyleLbl="alignNode1" presStyleIdx="1" presStyleCnt="5"/>
      <dgm:spPr/>
    </dgm:pt>
    <dgm:pt modelId="{DF07C5F9-1916-E946-9C26-2EFED19A267E}" type="pres">
      <dgm:prSet presAssocID="{44DA4E50-2F0A-458C-AEF6-94C53A20D219}" presName="horz1" presStyleCnt="0"/>
      <dgm:spPr/>
    </dgm:pt>
    <dgm:pt modelId="{82067EF8-075B-9A46-B80C-CA2CD715BD64}" type="pres">
      <dgm:prSet presAssocID="{44DA4E50-2F0A-458C-AEF6-94C53A20D219}" presName="tx1" presStyleLbl="revTx" presStyleIdx="1" presStyleCnt="5"/>
      <dgm:spPr/>
    </dgm:pt>
    <dgm:pt modelId="{969BB418-E8DE-F043-B359-8FCB9957F3D6}" type="pres">
      <dgm:prSet presAssocID="{44DA4E50-2F0A-458C-AEF6-94C53A20D219}" presName="vert1" presStyleCnt="0"/>
      <dgm:spPr/>
    </dgm:pt>
    <dgm:pt modelId="{C867808B-397A-F841-8D2A-420ED635F481}" type="pres">
      <dgm:prSet presAssocID="{F9222CF4-85B5-4908-BA45-BDDBBF36CC44}" presName="thickLine" presStyleLbl="alignNode1" presStyleIdx="2" presStyleCnt="5"/>
      <dgm:spPr/>
    </dgm:pt>
    <dgm:pt modelId="{047386F3-2C42-914F-82D3-83157CEAC31F}" type="pres">
      <dgm:prSet presAssocID="{F9222CF4-85B5-4908-BA45-BDDBBF36CC44}" presName="horz1" presStyleCnt="0"/>
      <dgm:spPr/>
    </dgm:pt>
    <dgm:pt modelId="{6174236B-1001-0C4A-912C-9D2F66820A8A}" type="pres">
      <dgm:prSet presAssocID="{F9222CF4-85B5-4908-BA45-BDDBBF36CC44}" presName="tx1" presStyleLbl="revTx" presStyleIdx="2" presStyleCnt="5"/>
      <dgm:spPr/>
    </dgm:pt>
    <dgm:pt modelId="{07DB32C1-B668-264E-9599-FE27C6507BD1}" type="pres">
      <dgm:prSet presAssocID="{F9222CF4-85B5-4908-BA45-BDDBBF36CC44}" presName="vert1" presStyleCnt="0"/>
      <dgm:spPr/>
    </dgm:pt>
    <dgm:pt modelId="{877CEA4B-9CCB-AB45-87FC-361CAF19EF2C}" type="pres">
      <dgm:prSet presAssocID="{E808DD83-5D91-4BE3-8CAE-E50E20188551}" presName="thickLine" presStyleLbl="alignNode1" presStyleIdx="3" presStyleCnt="5"/>
      <dgm:spPr/>
    </dgm:pt>
    <dgm:pt modelId="{31FA740E-4C94-444C-826C-87CE5B61FBC6}" type="pres">
      <dgm:prSet presAssocID="{E808DD83-5D91-4BE3-8CAE-E50E20188551}" presName="horz1" presStyleCnt="0"/>
      <dgm:spPr/>
    </dgm:pt>
    <dgm:pt modelId="{4A733766-F274-B245-9C7A-468D14814BD7}" type="pres">
      <dgm:prSet presAssocID="{E808DD83-5D91-4BE3-8CAE-E50E20188551}" presName="tx1" presStyleLbl="revTx" presStyleIdx="3" presStyleCnt="5"/>
      <dgm:spPr/>
    </dgm:pt>
    <dgm:pt modelId="{825E7681-2B78-4C4C-9E9E-E071E9CE4518}" type="pres">
      <dgm:prSet presAssocID="{E808DD83-5D91-4BE3-8CAE-E50E20188551}" presName="vert1" presStyleCnt="0"/>
      <dgm:spPr/>
    </dgm:pt>
    <dgm:pt modelId="{342C7379-37D7-E244-B976-C62DA57DF478}" type="pres">
      <dgm:prSet presAssocID="{1510FE2B-0E50-4B16-8BFF-0B5377B93CED}" presName="thickLine" presStyleLbl="alignNode1" presStyleIdx="4" presStyleCnt="5"/>
      <dgm:spPr/>
    </dgm:pt>
    <dgm:pt modelId="{D8262773-A1FF-B540-A493-E9E9EFCA1D00}" type="pres">
      <dgm:prSet presAssocID="{1510FE2B-0E50-4B16-8BFF-0B5377B93CED}" presName="horz1" presStyleCnt="0"/>
      <dgm:spPr/>
    </dgm:pt>
    <dgm:pt modelId="{2C7807C2-61FB-204B-92A1-9A37C15682AF}" type="pres">
      <dgm:prSet presAssocID="{1510FE2B-0E50-4B16-8BFF-0B5377B93CED}" presName="tx1" presStyleLbl="revTx" presStyleIdx="4" presStyleCnt="5"/>
      <dgm:spPr/>
    </dgm:pt>
    <dgm:pt modelId="{310D0812-072C-A940-B8A2-FB38922B7C9A}" type="pres">
      <dgm:prSet presAssocID="{1510FE2B-0E50-4B16-8BFF-0B5377B93CED}" presName="vert1" presStyleCnt="0"/>
      <dgm:spPr/>
    </dgm:pt>
  </dgm:ptLst>
  <dgm:cxnLst>
    <dgm:cxn modelId="{093B6B11-9D7C-42D0-BE2C-AF7590165965}" srcId="{EE4B3E38-3AD6-4015-97E7-4FFCA0B30DBA}" destId="{1510FE2B-0E50-4B16-8BFF-0B5377B93CED}" srcOrd="4" destOrd="0" parTransId="{FA7B7778-3219-4861-A433-704CB18BC0EC}" sibTransId="{06632A47-9908-4513-A9D2-D6F463DDBDB4}"/>
    <dgm:cxn modelId="{47F73516-907E-4C75-982F-A400577B8EF1}" srcId="{EE4B3E38-3AD6-4015-97E7-4FFCA0B30DBA}" destId="{F9222CF4-85B5-4908-BA45-BDDBBF36CC44}" srcOrd="2" destOrd="0" parTransId="{2443BB0F-CA91-4AB7-A5DA-5A117BA5E7DA}" sibTransId="{50F75750-D1D2-457E-AD9D-7A344C3213EE}"/>
    <dgm:cxn modelId="{B7277917-2483-EB4F-B7CD-D2AA675CBD4E}" type="presOf" srcId="{F9222CF4-85B5-4908-BA45-BDDBBF36CC44}" destId="{6174236B-1001-0C4A-912C-9D2F66820A8A}" srcOrd="0" destOrd="0" presId="urn:microsoft.com/office/officeart/2008/layout/LinedList"/>
    <dgm:cxn modelId="{B806841E-349E-4F61-B081-0746B65BDE67}" srcId="{EE4B3E38-3AD6-4015-97E7-4FFCA0B30DBA}" destId="{E808DD83-5D91-4BE3-8CAE-E50E20188551}" srcOrd="3" destOrd="0" parTransId="{E61233F1-F6CB-48B6-8581-1AE340F70A0D}" sibTransId="{65F0C239-56F6-4E1D-B56B-7B52676FA784}"/>
    <dgm:cxn modelId="{52064B28-3E3A-E64D-8BC1-417A3782D476}" type="presOf" srcId="{44DA4E50-2F0A-458C-AEF6-94C53A20D219}" destId="{82067EF8-075B-9A46-B80C-CA2CD715BD64}" srcOrd="0" destOrd="0" presId="urn:microsoft.com/office/officeart/2008/layout/LinedList"/>
    <dgm:cxn modelId="{CEFCC22B-0D43-F841-815B-64DEBE28615C}" type="presOf" srcId="{1510FE2B-0E50-4B16-8BFF-0B5377B93CED}" destId="{2C7807C2-61FB-204B-92A1-9A37C15682AF}" srcOrd="0" destOrd="0" presId="urn:microsoft.com/office/officeart/2008/layout/LinedList"/>
    <dgm:cxn modelId="{E1AD167C-8AFB-1D49-B418-9D9D4C66B0AA}" type="presOf" srcId="{21D60D24-1EDC-4DC9-A842-B7F4E3654AB5}" destId="{6296957A-5951-4F4E-884A-1C9F977B56A4}" srcOrd="0" destOrd="0" presId="urn:microsoft.com/office/officeart/2008/layout/LinedList"/>
    <dgm:cxn modelId="{56942A98-B4E4-7A4A-A316-9E424932547C}" type="presOf" srcId="{E808DD83-5D91-4BE3-8CAE-E50E20188551}" destId="{4A733766-F274-B245-9C7A-468D14814BD7}" srcOrd="0" destOrd="0" presId="urn:microsoft.com/office/officeart/2008/layout/LinedList"/>
    <dgm:cxn modelId="{97C08DC8-1BD5-2C4D-8D41-6067F1FF8354}" type="presOf" srcId="{EE4B3E38-3AD6-4015-97E7-4FFCA0B30DBA}" destId="{05232794-033A-434F-8DCD-A7A9CEF68EEF}" srcOrd="0" destOrd="0" presId="urn:microsoft.com/office/officeart/2008/layout/LinedList"/>
    <dgm:cxn modelId="{E13E38CB-1726-4EEF-B9B0-F796576FBB05}" srcId="{EE4B3E38-3AD6-4015-97E7-4FFCA0B30DBA}" destId="{21D60D24-1EDC-4DC9-A842-B7F4E3654AB5}" srcOrd="0" destOrd="0" parTransId="{3E61D797-EF19-452A-BDF7-519AFF525F78}" sibTransId="{C8F96759-0E7F-4D92-965C-3792C42A44DB}"/>
    <dgm:cxn modelId="{A87323E3-298F-4ACC-BFF3-21F2F94BD78B}" srcId="{EE4B3E38-3AD6-4015-97E7-4FFCA0B30DBA}" destId="{44DA4E50-2F0A-458C-AEF6-94C53A20D219}" srcOrd="1" destOrd="0" parTransId="{0296ED19-19E6-48B5-A0DC-3A4727421EF8}" sibTransId="{8AEFF4F5-73DA-4F8B-9887-944C0BB98261}"/>
    <dgm:cxn modelId="{82967218-A41F-604F-9171-D86D988EA95A}" type="presParOf" srcId="{05232794-033A-434F-8DCD-A7A9CEF68EEF}" destId="{7D5C2517-0BE4-1A4D-9137-294DE4FDEF64}" srcOrd="0" destOrd="0" presId="urn:microsoft.com/office/officeart/2008/layout/LinedList"/>
    <dgm:cxn modelId="{84295714-79DB-7444-8530-6750C0A45E6F}" type="presParOf" srcId="{05232794-033A-434F-8DCD-A7A9CEF68EEF}" destId="{014DB11C-4C47-814F-80FD-AF09C9CC9A43}" srcOrd="1" destOrd="0" presId="urn:microsoft.com/office/officeart/2008/layout/LinedList"/>
    <dgm:cxn modelId="{AEF28FAA-5A41-BA40-AE86-246A162080AC}" type="presParOf" srcId="{014DB11C-4C47-814F-80FD-AF09C9CC9A43}" destId="{6296957A-5951-4F4E-884A-1C9F977B56A4}" srcOrd="0" destOrd="0" presId="urn:microsoft.com/office/officeart/2008/layout/LinedList"/>
    <dgm:cxn modelId="{45172BB7-BCF7-B642-8CAE-C324D91DD657}" type="presParOf" srcId="{014DB11C-4C47-814F-80FD-AF09C9CC9A43}" destId="{9E257F19-C84B-2440-BEE1-79D899E369B7}" srcOrd="1" destOrd="0" presId="urn:microsoft.com/office/officeart/2008/layout/LinedList"/>
    <dgm:cxn modelId="{C89CA697-C867-9747-AD3A-138FDCEF6A1F}" type="presParOf" srcId="{05232794-033A-434F-8DCD-A7A9CEF68EEF}" destId="{A846470C-9377-9F4C-853E-0C20C8D23E79}" srcOrd="2" destOrd="0" presId="urn:microsoft.com/office/officeart/2008/layout/LinedList"/>
    <dgm:cxn modelId="{0FCDBF18-395C-E04A-8A89-1DA1FC73D248}" type="presParOf" srcId="{05232794-033A-434F-8DCD-A7A9CEF68EEF}" destId="{DF07C5F9-1916-E946-9C26-2EFED19A267E}" srcOrd="3" destOrd="0" presId="urn:microsoft.com/office/officeart/2008/layout/LinedList"/>
    <dgm:cxn modelId="{1C3B59CF-6B2A-F041-8DDB-51B108CD8F58}" type="presParOf" srcId="{DF07C5F9-1916-E946-9C26-2EFED19A267E}" destId="{82067EF8-075B-9A46-B80C-CA2CD715BD64}" srcOrd="0" destOrd="0" presId="urn:microsoft.com/office/officeart/2008/layout/LinedList"/>
    <dgm:cxn modelId="{B5814966-281E-E64A-87EE-5CD4364EE11C}" type="presParOf" srcId="{DF07C5F9-1916-E946-9C26-2EFED19A267E}" destId="{969BB418-E8DE-F043-B359-8FCB9957F3D6}" srcOrd="1" destOrd="0" presId="urn:microsoft.com/office/officeart/2008/layout/LinedList"/>
    <dgm:cxn modelId="{850531F6-F0C3-3C4F-8F04-83B21EAF2F79}" type="presParOf" srcId="{05232794-033A-434F-8DCD-A7A9CEF68EEF}" destId="{C867808B-397A-F841-8D2A-420ED635F481}" srcOrd="4" destOrd="0" presId="urn:microsoft.com/office/officeart/2008/layout/LinedList"/>
    <dgm:cxn modelId="{BE676ABA-C4EF-5541-8C0F-9ED6A78493FA}" type="presParOf" srcId="{05232794-033A-434F-8DCD-A7A9CEF68EEF}" destId="{047386F3-2C42-914F-82D3-83157CEAC31F}" srcOrd="5" destOrd="0" presId="urn:microsoft.com/office/officeart/2008/layout/LinedList"/>
    <dgm:cxn modelId="{CD277E91-246B-8D4F-90B9-BD387784DA55}" type="presParOf" srcId="{047386F3-2C42-914F-82D3-83157CEAC31F}" destId="{6174236B-1001-0C4A-912C-9D2F66820A8A}" srcOrd="0" destOrd="0" presId="urn:microsoft.com/office/officeart/2008/layout/LinedList"/>
    <dgm:cxn modelId="{FF562C0F-869A-2B46-B590-36FF1E468022}" type="presParOf" srcId="{047386F3-2C42-914F-82D3-83157CEAC31F}" destId="{07DB32C1-B668-264E-9599-FE27C6507BD1}" srcOrd="1" destOrd="0" presId="urn:microsoft.com/office/officeart/2008/layout/LinedList"/>
    <dgm:cxn modelId="{A37F669D-4150-AE4A-8746-88CF2DAFAE7B}" type="presParOf" srcId="{05232794-033A-434F-8DCD-A7A9CEF68EEF}" destId="{877CEA4B-9CCB-AB45-87FC-361CAF19EF2C}" srcOrd="6" destOrd="0" presId="urn:microsoft.com/office/officeart/2008/layout/LinedList"/>
    <dgm:cxn modelId="{FF4B43CA-2C7A-FA49-B1F6-5B5D5A07DC1E}" type="presParOf" srcId="{05232794-033A-434F-8DCD-A7A9CEF68EEF}" destId="{31FA740E-4C94-444C-826C-87CE5B61FBC6}" srcOrd="7" destOrd="0" presId="urn:microsoft.com/office/officeart/2008/layout/LinedList"/>
    <dgm:cxn modelId="{3CEB53E7-E15C-5F4F-851B-CD54B9987447}" type="presParOf" srcId="{31FA740E-4C94-444C-826C-87CE5B61FBC6}" destId="{4A733766-F274-B245-9C7A-468D14814BD7}" srcOrd="0" destOrd="0" presId="urn:microsoft.com/office/officeart/2008/layout/LinedList"/>
    <dgm:cxn modelId="{25C62C3F-F103-1C4F-94E1-F71A74871A37}" type="presParOf" srcId="{31FA740E-4C94-444C-826C-87CE5B61FBC6}" destId="{825E7681-2B78-4C4C-9E9E-E071E9CE4518}" srcOrd="1" destOrd="0" presId="urn:microsoft.com/office/officeart/2008/layout/LinedList"/>
    <dgm:cxn modelId="{6FEC9634-3010-8A41-BDDC-F349A14507A0}" type="presParOf" srcId="{05232794-033A-434F-8DCD-A7A9CEF68EEF}" destId="{342C7379-37D7-E244-B976-C62DA57DF478}" srcOrd="8" destOrd="0" presId="urn:microsoft.com/office/officeart/2008/layout/LinedList"/>
    <dgm:cxn modelId="{52093123-0A4E-E944-B717-7B059A83B6EF}" type="presParOf" srcId="{05232794-033A-434F-8DCD-A7A9CEF68EEF}" destId="{D8262773-A1FF-B540-A493-E9E9EFCA1D00}" srcOrd="9" destOrd="0" presId="urn:microsoft.com/office/officeart/2008/layout/LinedList"/>
    <dgm:cxn modelId="{A1FD38EC-44AB-2846-B0E9-D0DB968A9573}" type="presParOf" srcId="{D8262773-A1FF-B540-A493-E9E9EFCA1D00}" destId="{2C7807C2-61FB-204B-92A1-9A37C15682AF}" srcOrd="0" destOrd="0" presId="urn:microsoft.com/office/officeart/2008/layout/LinedList"/>
    <dgm:cxn modelId="{70AFBB3B-A236-6949-AC4C-FA238B89D10F}" type="presParOf" srcId="{D8262773-A1FF-B540-A493-E9E9EFCA1D00}" destId="{310D0812-072C-A940-B8A2-FB38922B7C9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71EDC69-AD4E-4821-B025-6F936676E419}" type="doc">
      <dgm:prSet loTypeId="urn:microsoft.com/office/officeart/2008/layout/LinedList" loCatId="list" qsTypeId="urn:microsoft.com/office/officeart/2005/8/quickstyle/simple1" qsCatId="simple" csTypeId="urn:microsoft.com/office/officeart/2005/8/colors/accent4_2" csCatId="accent4"/>
      <dgm:spPr/>
      <dgm:t>
        <a:bodyPr/>
        <a:lstStyle/>
        <a:p>
          <a:endParaRPr lang="en-US"/>
        </a:p>
      </dgm:t>
    </dgm:pt>
    <dgm:pt modelId="{6B9CDBA7-CB5C-49FA-824E-D35F32208277}">
      <dgm:prSet/>
      <dgm:spPr/>
      <dgm:t>
        <a:bodyPr/>
        <a:lstStyle/>
        <a:p>
          <a:r>
            <a:rPr lang="en-US"/>
            <a:t>Our club has a strategic plan that we update regularly.</a:t>
          </a:r>
        </a:p>
      </dgm:t>
    </dgm:pt>
    <dgm:pt modelId="{25E8ED7E-6496-4AB8-A0D8-02C57F7801B0}" type="parTrans" cxnId="{7982594A-2E70-4BE3-AFE3-5229F4946001}">
      <dgm:prSet/>
      <dgm:spPr/>
      <dgm:t>
        <a:bodyPr/>
        <a:lstStyle/>
        <a:p>
          <a:endParaRPr lang="en-US"/>
        </a:p>
      </dgm:t>
    </dgm:pt>
    <dgm:pt modelId="{3E8934B1-81FE-4105-903C-7A4777372BAA}" type="sibTrans" cxnId="{7982594A-2E70-4BE3-AFE3-5229F4946001}">
      <dgm:prSet/>
      <dgm:spPr/>
      <dgm:t>
        <a:bodyPr/>
        <a:lstStyle/>
        <a:p>
          <a:endParaRPr lang="en-US"/>
        </a:p>
      </dgm:t>
    </dgm:pt>
    <dgm:pt modelId="{76E75693-B203-4435-A0D2-2347A1FA3841}">
      <dgm:prSet/>
      <dgm:spPr/>
      <dgm:t>
        <a:bodyPr/>
        <a:lstStyle/>
        <a:p>
          <a:r>
            <a:rPr lang="en-US"/>
            <a:t>Our club board meets at least quarterly to review our strategic plan, measure our progress toward goals, and adjust bylaws and other documents as needed.</a:t>
          </a:r>
        </a:p>
      </dgm:t>
    </dgm:pt>
    <dgm:pt modelId="{8F433305-883C-40D7-B19C-D5499E3BFA71}" type="parTrans" cxnId="{A8740B49-B1C5-4A63-B751-7BC7583BE189}">
      <dgm:prSet/>
      <dgm:spPr/>
      <dgm:t>
        <a:bodyPr/>
        <a:lstStyle/>
        <a:p>
          <a:endParaRPr lang="en-US"/>
        </a:p>
      </dgm:t>
    </dgm:pt>
    <dgm:pt modelId="{119C8721-C008-4065-A600-AA057F92B563}" type="sibTrans" cxnId="{A8740B49-B1C5-4A63-B751-7BC7583BE189}">
      <dgm:prSet/>
      <dgm:spPr/>
      <dgm:t>
        <a:bodyPr/>
        <a:lstStyle/>
        <a:p>
          <a:endParaRPr lang="en-US"/>
        </a:p>
      </dgm:t>
    </dgm:pt>
    <dgm:pt modelId="{07244CB8-2BE8-4403-A4FE-9FD6FC5CF6C0}">
      <dgm:prSet/>
      <dgm:spPr/>
      <dgm:t>
        <a:bodyPr/>
        <a:lstStyle/>
        <a:p>
          <a:r>
            <a:rPr lang="en-US"/>
            <a:t>Our club board changes what isn’t working well and updates club bylaws accordingly.</a:t>
          </a:r>
        </a:p>
      </dgm:t>
    </dgm:pt>
    <dgm:pt modelId="{DDF94386-8071-44B5-8B34-FA53BBA09269}" type="parTrans" cxnId="{C3747076-3C3E-4486-8AF1-6B9266BCAAC0}">
      <dgm:prSet/>
      <dgm:spPr/>
      <dgm:t>
        <a:bodyPr/>
        <a:lstStyle/>
        <a:p>
          <a:endParaRPr lang="en-US"/>
        </a:p>
      </dgm:t>
    </dgm:pt>
    <dgm:pt modelId="{CAAB58EC-6A02-4B36-A70E-A7081AD40E9E}" type="sibTrans" cxnId="{C3747076-3C3E-4486-8AF1-6B9266BCAAC0}">
      <dgm:prSet/>
      <dgm:spPr/>
      <dgm:t>
        <a:bodyPr/>
        <a:lstStyle/>
        <a:p>
          <a:endParaRPr lang="en-US"/>
        </a:p>
      </dgm:t>
    </dgm:pt>
    <dgm:pt modelId="{707E6B8F-93C9-422C-AEAA-23DDE413DE21}">
      <dgm:prSet/>
      <dgm:spPr/>
      <dgm:t>
        <a:bodyPr/>
        <a:lstStyle/>
        <a:p>
          <a:r>
            <a:rPr lang="en-US"/>
            <a:t>We have a process for ensuring continuity that includes identifying future club leaders and preparing them for leadership positions, documenting procedures, and involving current, past, and future leaders in decisions.</a:t>
          </a:r>
        </a:p>
      </dgm:t>
    </dgm:pt>
    <dgm:pt modelId="{EEC65EAE-4615-4C5D-94D8-B0CF56D7951D}" type="parTrans" cxnId="{E89C3073-7DA6-4A1D-B537-584E9606164D}">
      <dgm:prSet/>
      <dgm:spPr/>
      <dgm:t>
        <a:bodyPr/>
        <a:lstStyle/>
        <a:p>
          <a:endParaRPr lang="en-US"/>
        </a:p>
      </dgm:t>
    </dgm:pt>
    <dgm:pt modelId="{1751DAAE-986A-4F5C-9F07-C5B40AA8D1DB}" type="sibTrans" cxnId="{E89C3073-7DA6-4A1D-B537-584E9606164D}">
      <dgm:prSet/>
      <dgm:spPr/>
      <dgm:t>
        <a:bodyPr/>
        <a:lstStyle/>
        <a:p>
          <a:endParaRPr lang="en-US"/>
        </a:p>
      </dgm:t>
    </dgm:pt>
    <dgm:pt modelId="{0F1057E7-0A09-416F-8D01-0E25EFA3FDC8}">
      <dgm:prSet/>
      <dgm:spPr/>
      <dgm:t>
        <a:bodyPr/>
        <a:lstStyle/>
        <a:p>
          <a:r>
            <a:rPr lang="en-US"/>
            <a:t>Our club has a club administration committee and chair.</a:t>
          </a:r>
        </a:p>
      </dgm:t>
    </dgm:pt>
    <dgm:pt modelId="{39D7F5D9-7EC9-40E1-A6A2-89A841C080F3}" type="parTrans" cxnId="{900C81A1-B529-4BB8-B283-64DB914AAFE7}">
      <dgm:prSet/>
      <dgm:spPr/>
      <dgm:t>
        <a:bodyPr/>
        <a:lstStyle/>
        <a:p>
          <a:endParaRPr lang="en-US"/>
        </a:p>
      </dgm:t>
    </dgm:pt>
    <dgm:pt modelId="{0238E209-1DBD-4944-B990-916EB22B5C48}" type="sibTrans" cxnId="{900C81A1-B529-4BB8-B283-64DB914AAFE7}">
      <dgm:prSet/>
      <dgm:spPr/>
      <dgm:t>
        <a:bodyPr/>
        <a:lstStyle/>
        <a:p>
          <a:endParaRPr lang="en-US"/>
        </a:p>
      </dgm:t>
    </dgm:pt>
    <dgm:pt modelId="{7E875579-28F9-364F-8AB0-509961FC3506}" type="pres">
      <dgm:prSet presAssocID="{F71EDC69-AD4E-4821-B025-6F936676E419}" presName="vert0" presStyleCnt="0">
        <dgm:presLayoutVars>
          <dgm:dir/>
          <dgm:animOne val="branch"/>
          <dgm:animLvl val="lvl"/>
        </dgm:presLayoutVars>
      </dgm:prSet>
      <dgm:spPr/>
    </dgm:pt>
    <dgm:pt modelId="{EC933F21-7F0F-7040-9A59-10946243B735}" type="pres">
      <dgm:prSet presAssocID="{6B9CDBA7-CB5C-49FA-824E-D35F32208277}" presName="thickLine" presStyleLbl="alignNode1" presStyleIdx="0" presStyleCnt="5"/>
      <dgm:spPr/>
    </dgm:pt>
    <dgm:pt modelId="{F0CB2207-3960-0B40-8675-290DD0FAE827}" type="pres">
      <dgm:prSet presAssocID="{6B9CDBA7-CB5C-49FA-824E-D35F32208277}" presName="horz1" presStyleCnt="0"/>
      <dgm:spPr/>
    </dgm:pt>
    <dgm:pt modelId="{988FF779-B5E1-204C-BE5B-B95BE9FF04C6}" type="pres">
      <dgm:prSet presAssocID="{6B9CDBA7-CB5C-49FA-824E-D35F32208277}" presName="tx1" presStyleLbl="revTx" presStyleIdx="0" presStyleCnt="5"/>
      <dgm:spPr/>
    </dgm:pt>
    <dgm:pt modelId="{31280F33-7A47-4E4C-88CA-19C1312A19A5}" type="pres">
      <dgm:prSet presAssocID="{6B9CDBA7-CB5C-49FA-824E-D35F32208277}" presName="vert1" presStyleCnt="0"/>
      <dgm:spPr/>
    </dgm:pt>
    <dgm:pt modelId="{C61DF3C4-23DF-F546-ADAA-F34510867177}" type="pres">
      <dgm:prSet presAssocID="{76E75693-B203-4435-A0D2-2347A1FA3841}" presName="thickLine" presStyleLbl="alignNode1" presStyleIdx="1" presStyleCnt="5"/>
      <dgm:spPr/>
    </dgm:pt>
    <dgm:pt modelId="{A00F6DA2-D935-8C48-8D7C-7E4C89B7931D}" type="pres">
      <dgm:prSet presAssocID="{76E75693-B203-4435-A0D2-2347A1FA3841}" presName="horz1" presStyleCnt="0"/>
      <dgm:spPr/>
    </dgm:pt>
    <dgm:pt modelId="{58DF8F3E-0FCF-5A45-9071-A28071D2D0DF}" type="pres">
      <dgm:prSet presAssocID="{76E75693-B203-4435-A0D2-2347A1FA3841}" presName="tx1" presStyleLbl="revTx" presStyleIdx="1" presStyleCnt="5"/>
      <dgm:spPr/>
    </dgm:pt>
    <dgm:pt modelId="{026C1185-CA19-CD49-A9B1-871010FBE56B}" type="pres">
      <dgm:prSet presAssocID="{76E75693-B203-4435-A0D2-2347A1FA3841}" presName="vert1" presStyleCnt="0"/>
      <dgm:spPr/>
    </dgm:pt>
    <dgm:pt modelId="{F469578C-E46F-D24C-A588-A615DF8087B8}" type="pres">
      <dgm:prSet presAssocID="{07244CB8-2BE8-4403-A4FE-9FD6FC5CF6C0}" presName="thickLine" presStyleLbl="alignNode1" presStyleIdx="2" presStyleCnt="5"/>
      <dgm:spPr/>
    </dgm:pt>
    <dgm:pt modelId="{20B1A8FC-5B7F-E74D-9847-A4D83ECC9ABE}" type="pres">
      <dgm:prSet presAssocID="{07244CB8-2BE8-4403-A4FE-9FD6FC5CF6C0}" presName="horz1" presStyleCnt="0"/>
      <dgm:spPr/>
    </dgm:pt>
    <dgm:pt modelId="{6ACC4BF3-C03F-F84C-814B-5A0C1CEB3249}" type="pres">
      <dgm:prSet presAssocID="{07244CB8-2BE8-4403-A4FE-9FD6FC5CF6C0}" presName="tx1" presStyleLbl="revTx" presStyleIdx="2" presStyleCnt="5"/>
      <dgm:spPr/>
    </dgm:pt>
    <dgm:pt modelId="{DCF7E877-4C37-1246-B31C-ADEAA4E9B517}" type="pres">
      <dgm:prSet presAssocID="{07244CB8-2BE8-4403-A4FE-9FD6FC5CF6C0}" presName="vert1" presStyleCnt="0"/>
      <dgm:spPr/>
    </dgm:pt>
    <dgm:pt modelId="{82DDA1D3-183F-A64B-83AD-68435B4B53D2}" type="pres">
      <dgm:prSet presAssocID="{707E6B8F-93C9-422C-AEAA-23DDE413DE21}" presName="thickLine" presStyleLbl="alignNode1" presStyleIdx="3" presStyleCnt="5"/>
      <dgm:spPr/>
    </dgm:pt>
    <dgm:pt modelId="{50D02289-1259-6243-87F0-E0F488DB3EAE}" type="pres">
      <dgm:prSet presAssocID="{707E6B8F-93C9-422C-AEAA-23DDE413DE21}" presName="horz1" presStyleCnt="0"/>
      <dgm:spPr/>
    </dgm:pt>
    <dgm:pt modelId="{672F7530-0780-7D46-9254-135025906690}" type="pres">
      <dgm:prSet presAssocID="{707E6B8F-93C9-422C-AEAA-23DDE413DE21}" presName="tx1" presStyleLbl="revTx" presStyleIdx="3" presStyleCnt="5"/>
      <dgm:spPr/>
    </dgm:pt>
    <dgm:pt modelId="{7A255093-C526-334E-A419-7C9C65CDFF3B}" type="pres">
      <dgm:prSet presAssocID="{707E6B8F-93C9-422C-AEAA-23DDE413DE21}" presName="vert1" presStyleCnt="0"/>
      <dgm:spPr/>
    </dgm:pt>
    <dgm:pt modelId="{6C808B41-7FC9-914D-B019-173558636625}" type="pres">
      <dgm:prSet presAssocID="{0F1057E7-0A09-416F-8D01-0E25EFA3FDC8}" presName="thickLine" presStyleLbl="alignNode1" presStyleIdx="4" presStyleCnt="5"/>
      <dgm:spPr/>
    </dgm:pt>
    <dgm:pt modelId="{94BF9B5E-12B2-FC45-AE02-3DC769A95AB9}" type="pres">
      <dgm:prSet presAssocID="{0F1057E7-0A09-416F-8D01-0E25EFA3FDC8}" presName="horz1" presStyleCnt="0"/>
      <dgm:spPr/>
    </dgm:pt>
    <dgm:pt modelId="{062D1878-3A22-7349-8D6E-71AEC479E46E}" type="pres">
      <dgm:prSet presAssocID="{0F1057E7-0A09-416F-8D01-0E25EFA3FDC8}" presName="tx1" presStyleLbl="revTx" presStyleIdx="4" presStyleCnt="5"/>
      <dgm:spPr/>
    </dgm:pt>
    <dgm:pt modelId="{DFD9AD2F-8CE5-8C4B-81A1-02A54C8907C1}" type="pres">
      <dgm:prSet presAssocID="{0F1057E7-0A09-416F-8D01-0E25EFA3FDC8}" presName="vert1" presStyleCnt="0"/>
      <dgm:spPr/>
    </dgm:pt>
  </dgm:ptLst>
  <dgm:cxnLst>
    <dgm:cxn modelId="{D71D2318-9FE4-7E41-9E08-0A82F2B6BF37}" type="presOf" srcId="{6B9CDBA7-CB5C-49FA-824E-D35F32208277}" destId="{988FF779-B5E1-204C-BE5B-B95BE9FF04C6}" srcOrd="0" destOrd="0" presId="urn:microsoft.com/office/officeart/2008/layout/LinedList"/>
    <dgm:cxn modelId="{98ED921D-FDF4-5646-AB7E-719BF07C0C13}" type="presOf" srcId="{707E6B8F-93C9-422C-AEAA-23DDE413DE21}" destId="{672F7530-0780-7D46-9254-135025906690}" srcOrd="0" destOrd="0" presId="urn:microsoft.com/office/officeart/2008/layout/LinedList"/>
    <dgm:cxn modelId="{A8740B49-B1C5-4A63-B751-7BC7583BE189}" srcId="{F71EDC69-AD4E-4821-B025-6F936676E419}" destId="{76E75693-B203-4435-A0D2-2347A1FA3841}" srcOrd="1" destOrd="0" parTransId="{8F433305-883C-40D7-B19C-D5499E3BFA71}" sibTransId="{119C8721-C008-4065-A600-AA057F92B563}"/>
    <dgm:cxn modelId="{7982594A-2E70-4BE3-AFE3-5229F4946001}" srcId="{F71EDC69-AD4E-4821-B025-6F936676E419}" destId="{6B9CDBA7-CB5C-49FA-824E-D35F32208277}" srcOrd="0" destOrd="0" parTransId="{25E8ED7E-6496-4AB8-A0D8-02C57F7801B0}" sibTransId="{3E8934B1-81FE-4105-903C-7A4777372BAA}"/>
    <dgm:cxn modelId="{E89C3073-7DA6-4A1D-B537-584E9606164D}" srcId="{F71EDC69-AD4E-4821-B025-6F936676E419}" destId="{707E6B8F-93C9-422C-AEAA-23DDE413DE21}" srcOrd="3" destOrd="0" parTransId="{EEC65EAE-4615-4C5D-94D8-B0CF56D7951D}" sibTransId="{1751DAAE-986A-4F5C-9F07-C5B40AA8D1DB}"/>
    <dgm:cxn modelId="{C3747076-3C3E-4486-8AF1-6B9266BCAAC0}" srcId="{F71EDC69-AD4E-4821-B025-6F936676E419}" destId="{07244CB8-2BE8-4403-A4FE-9FD6FC5CF6C0}" srcOrd="2" destOrd="0" parTransId="{DDF94386-8071-44B5-8B34-FA53BBA09269}" sibTransId="{CAAB58EC-6A02-4B36-A70E-A7081AD40E9E}"/>
    <dgm:cxn modelId="{873C7491-DBFC-F841-84C8-9FACFDCD9794}" type="presOf" srcId="{F71EDC69-AD4E-4821-B025-6F936676E419}" destId="{7E875579-28F9-364F-8AB0-509961FC3506}" srcOrd="0" destOrd="0" presId="urn:microsoft.com/office/officeart/2008/layout/LinedList"/>
    <dgm:cxn modelId="{900C81A1-B529-4BB8-B283-64DB914AAFE7}" srcId="{F71EDC69-AD4E-4821-B025-6F936676E419}" destId="{0F1057E7-0A09-416F-8D01-0E25EFA3FDC8}" srcOrd="4" destOrd="0" parTransId="{39D7F5D9-7EC9-40E1-A6A2-89A841C080F3}" sibTransId="{0238E209-1DBD-4944-B990-916EB22B5C48}"/>
    <dgm:cxn modelId="{325079F4-1AA6-7E49-8D34-43E6438FE7F0}" type="presOf" srcId="{0F1057E7-0A09-416F-8D01-0E25EFA3FDC8}" destId="{062D1878-3A22-7349-8D6E-71AEC479E46E}" srcOrd="0" destOrd="0" presId="urn:microsoft.com/office/officeart/2008/layout/LinedList"/>
    <dgm:cxn modelId="{D39758F5-B342-2F43-A867-B014D2E36CB7}" type="presOf" srcId="{07244CB8-2BE8-4403-A4FE-9FD6FC5CF6C0}" destId="{6ACC4BF3-C03F-F84C-814B-5A0C1CEB3249}" srcOrd="0" destOrd="0" presId="urn:microsoft.com/office/officeart/2008/layout/LinedList"/>
    <dgm:cxn modelId="{186B11FC-9794-8246-B3D8-A5F6E23DD25D}" type="presOf" srcId="{76E75693-B203-4435-A0D2-2347A1FA3841}" destId="{58DF8F3E-0FCF-5A45-9071-A28071D2D0DF}" srcOrd="0" destOrd="0" presId="urn:microsoft.com/office/officeart/2008/layout/LinedList"/>
    <dgm:cxn modelId="{D3B89EC3-C8E6-A040-9C62-E06099F2645A}" type="presParOf" srcId="{7E875579-28F9-364F-8AB0-509961FC3506}" destId="{EC933F21-7F0F-7040-9A59-10946243B735}" srcOrd="0" destOrd="0" presId="urn:microsoft.com/office/officeart/2008/layout/LinedList"/>
    <dgm:cxn modelId="{583B729F-0643-2846-A87F-7D432427DA58}" type="presParOf" srcId="{7E875579-28F9-364F-8AB0-509961FC3506}" destId="{F0CB2207-3960-0B40-8675-290DD0FAE827}" srcOrd="1" destOrd="0" presId="urn:microsoft.com/office/officeart/2008/layout/LinedList"/>
    <dgm:cxn modelId="{1570354D-8B89-6D45-A1CD-F642A4ABD847}" type="presParOf" srcId="{F0CB2207-3960-0B40-8675-290DD0FAE827}" destId="{988FF779-B5E1-204C-BE5B-B95BE9FF04C6}" srcOrd="0" destOrd="0" presId="urn:microsoft.com/office/officeart/2008/layout/LinedList"/>
    <dgm:cxn modelId="{4F06D710-496F-7A4C-A2C9-7A058CB65D97}" type="presParOf" srcId="{F0CB2207-3960-0B40-8675-290DD0FAE827}" destId="{31280F33-7A47-4E4C-88CA-19C1312A19A5}" srcOrd="1" destOrd="0" presId="urn:microsoft.com/office/officeart/2008/layout/LinedList"/>
    <dgm:cxn modelId="{23C3B58E-3268-C248-A98C-43DC6A2AEFAA}" type="presParOf" srcId="{7E875579-28F9-364F-8AB0-509961FC3506}" destId="{C61DF3C4-23DF-F546-ADAA-F34510867177}" srcOrd="2" destOrd="0" presId="urn:microsoft.com/office/officeart/2008/layout/LinedList"/>
    <dgm:cxn modelId="{C793ACD8-A294-724C-BCF0-09F0A34273D7}" type="presParOf" srcId="{7E875579-28F9-364F-8AB0-509961FC3506}" destId="{A00F6DA2-D935-8C48-8D7C-7E4C89B7931D}" srcOrd="3" destOrd="0" presId="urn:microsoft.com/office/officeart/2008/layout/LinedList"/>
    <dgm:cxn modelId="{787F5236-A510-1A4D-84D9-B6CB1F89353D}" type="presParOf" srcId="{A00F6DA2-D935-8C48-8D7C-7E4C89B7931D}" destId="{58DF8F3E-0FCF-5A45-9071-A28071D2D0DF}" srcOrd="0" destOrd="0" presId="urn:microsoft.com/office/officeart/2008/layout/LinedList"/>
    <dgm:cxn modelId="{3E7FD7B5-A979-CE4C-AD2C-EFD13EC1AB4B}" type="presParOf" srcId="{A00F6DA2-D935-8C48-8D7C-7E4C89B7931D}" destId="{026C1185-CA19-CD49-A9B1-871010FBE56B}" srcOrd="1" destOrd="0" presId="urn:microsoft.com/office/officeart/2008/layout/LinedList"/>
    <dgm:cxn modelId="{13BC945C-8245-7448-8CA8-221BD5F3832E}" type="presParOf" srcId="{7E875579-28F9-364F-8AB0-509961FC3506}" destId="{F469578C-E46F-D24C-A588-A615DF8087B8}" srcOrd="4" destOrd="0" presId="urn:microsoft.com/office/officeart/2008/layout/LinedList"/>
    <dgm:cxn modelId="{C4C78DEE-11D0-1E4F-B69B-C6BCC77596B2}" type="presParOf" srcId="{7E875579-28F9-364F-8AB0-509961FC3506}" destId="{20B1A8FC-5B7F-E74D-9847-A4D83ECC9ABE}" srcOrd="5" destOrd="0" presId="urn:microsoft.com/office/officeart/2008/layout/LinedList"/>
    <dgm:cxn modelId="{E7075109-FD0F-D345-98D3-3CD1767840A5}" type="presParOf" srcId="{20B1A8FC-5B7F-E74D-9847-A4D83ECC9ABE}" destId="{6ACC4BF3-C03F-F84C-814B-5A0C1CEB3249}" srcOrd="0" destOrd="0" presId="urn:microsoft.com/office/officeart/2008/layout/LinedList"/>
    <dgm:cxn modelId="{17B90E67-23E0-B74D-8246-A86B064B1618}" type="presParOf" srcId="{20B1A8FC-5B7F-E74D-9847-A4D83ECC9ABE}" destId="{DCF7E877-4C37-1246-B31C-ADEAA4E9B517}" srcOrd="1" destOrd="0" presId="urn:microsoft.com/office/officeart/2008/layout/LinedList"/>
    <dgm:cxn modelId="{103F75EA-BAD3-E544-A6F6-93BC771F3758}" type="presParOf" srcId="{7E875579-28F9-364F-8AB0-509961FC3506}" destId="{82DDA1D3-183F-A64B-83AD-68435B4B53D2}" srcOrd="6" destOrd="0" presId="urn:microsoft.com/office/officeart/2008/layout/LinedList"/>
    <dgm:cxn modelId="{C991D1AC-8AE8-F345-BC80-10E12AD2A4A5}" type="presParOf" srcId="{7E875579-28F9-364F-8AB0-509961FC3506}" destId="{50D02289-1259-6243-87F0-E0F488DB3EAE}" srcOrd="7" destOrd="0" presId="urn:microsoft.com/office/officeart/2008/layout/LinedList"/>
    <dgm:cxn modelId="{FF56C806-5307-ED42-8242-E88666691CEB}" type="presParOf" srcId="{50D02289-1259-6243-87F0-E0F488DB3EAE}" destId="{672F7530-0780-7D46-9254-135025906690}" srcOrd="0" destOrd="0" presId="urn:microsoft.com/office/officeart/2008/layout/LinedList"/>
    <dgm:cxn modelId="{6E750458-BAD9-2241-94FB-1AF7777C62BB}" type="presParOf" srcId="{50D02289-1259-6243-87F0-E0F488DB3EAE}" destId="{7A255093-C526-334E-A419-7C9C65CDFF3B}" srcOrd="1" destOrd="0" presId="urn:microsoft.com/office/officeart/2008/layout/LinedList"/>
    <dgm:cxn modelId="{3E51FC6A-5E6E-FB4D-9CF4-8F36D0836D47}" type="presParOf" srcId="{7E875579-28F9-364F-8AB0-509961FC3506}" destId="{6C808B41-7FC9-914D-B019-173558636625}" srcOrd="8" destOrd="0" presId="urn:microsoft.com/office/officeart/2008/layout/LinedList"/>
    <dgm:cxn modelId="{37BC8D78-37CD-BC43-ACB4-46A478B7F0E0}" type="presParOf" srcId="{7E875579-28F9-364F-8AB0-509961FC3506}" destId="{94BF9B5E-12B2-FC45-AE02-3DC769A95AB9}" srcOrd="9" destOrd="0" presId="urn:microsoft.com/office/officeart/2008/layout/LinedList"/>
    <dgm:cxn modelId="{B9BE679E-7F08-4D43-8291-C1603834ECE4}" type="presParOf" srcId="{94BF9B5E-12B2-FC45-AE02-3DC769A95AB9}" destId="{062D1878-3A22-7349-8D6E-71AEC479E46E}" srcOrd="0" destOrd="0" presId="urn:microsoft.com/office/officeart/2008/layout/LinedList"/>
    <dgm:cxn modelId="{3F0CD373-73C4-BD42-B883-93F319BA9128}" type="presParOf" srcId="{94BF9B5E-12B2-FC45-AE02-3DC769A95AB9}" destId="{DFD9AD2F-8CE5-8C4B-81A1-02A54C8907C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20F3F6-AD2A-6844-8267-15B854E30D87}">
      <dsp:nvSpPr>
        <dsp:cNvPr id="0" name=""/>
        <dsp:cNvSpPr/>
      </dsp:nvSpPr>
      <dsp:spPr>
        <a:xfrm>
          <a:off x="0" y="5253990"/>
          <a:ext cx="1591978" cy="1149444"/>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221" tIns="256032" rIns="113221" bIns="256032" numCol="1" spcCol="1270" anchor="ctr" anchorCtr="0">
          <a:noAutofit/>
        </a:bodyPr>
        <a:lstStyle/>
        <a:p>
          <a:pPr marL="0" lvl="0" indent="0" algn="ctr" defTabSz="1600200">
            <a:lnSpc>
              <a:spcPct val="90000"/>
            </a:lnSpc>
            <a:spcBef>
              <a:spcPct val="0"/>
            </a:spcBef>
            <a:spcAft>
              <a:spcPct val="35000"/>
            </a:spcAft>
            <a:buNone/>
          </a:pPr>
          <a:r>
            <a:rPr lang="en-US" sz="3600" kern="1200"/>
            <a:t>Assign</a:t>
          </a:r>
        </a:p>
      </dsp:txBody>
      <dsp:txXfrm>
        <a:off x="0" y="5253990"/>
        <a:ext cx="1591978" cy="1149444"/>
      </dsp:txXfrm>
    </dsp:sp>
    <dsp:sp modelId="{7A1BFA8E-9EC7-9749-B7AD-67E1D9C012C8}">
      <dsp:nvSpPr>
        <dsp:cNvPr id="0" name=""/>
        <dsp:cNvSpPr/>
      </dsp:nvSpPr>
      <dsp:spPr>
        <a:xfrm>
          <a:off x="1591978" y="5253990"/>
          <a:ext cx="4775934" cy="1149444"/>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879" tIns="304800" rIns="96879" bIns="304800" numCol="1" spcCol="1270" anchor="ctr" anchorCtr="0">
          <a:noAutofit/>
        </a:bodyPr>
        <a:lstStyle/>
        <a:p>
          <a:pPr marL="0" lvl="0" indent="0" algn="l" defTabSz="1066800">
            <a:lnSpc>
              <a:spcPct val="90000"/>
            </a:lnSpc>
            <a:spcBef>
              <a:spcPct val="0"/>
            </a:spcBef>
            <a:spcAft>
              <a:spcPct val="35000"/>
            </a:spcAft>
            <a:buNone/>
          </a:pPr>
          <a:r>
            <a:rPr lang="en-US" sz="2400" kern="1200"/>
            <a:t>Assign a group time keeper</a:t>
          </a:r>
        </a:p>
      </dsp:txBody>
      <dsp:txXfrm>
        <a:off x="1591978" y="5253990"/>
        <a:ext cx="4775934" cy="1149444"/>
      </dsp:txXfrm>
    </dsp:sp>
    <dsp:sp modelId="{32267DA9-751F-E447-96E7-5B216883AA0F}">
      <dsp:nvSpPr>
        <dsp:cNvPr id="0" name=""/>
        <dsp:cNvSpPr/>
      </dsp:nvSpPr>
      <dsp:spPr>
        <a:xfrm rot="10800000">
          <a:off x="0" y="3503386"/>
          <a:ext cx="1591978" cy="1767845"/>
        </a:xfrm>
        <a:prstGeom prst="upArrowCallout">
          <a:avLst>
            <a:gd name="adj1" fmla="val 5000"/>
            <a:gd name="adj2" fmla="val 10000"/>
            <a:gd name="adj3" fmla="val 15000"/>
            <a:gd name="adj4" fmla="val 64977"/>
          </a:avLst>
        </a:prstGeom>
        <a:solidFill>
          <a:schemeClr val="accent5">
            <a:hueOff val="-2252848"/>
            <a:satOff val="-5806"/>
            <a:lumOff val="-3922"/>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221" tIns="256032" rIns="113221" bIns="256032" numCol="1" spcCol="1270" anchor="ctr" anchorCtr="0">
          <a:noAutofit/>
        </a:bodyPr>
        <a:lstStyle/>
        <a:p>
          <a:pPr marL="0" lvl="0" indent="0" algn="ctr" defTabSz="1600200">
            <a:lnSpc>
              <a:spcPct val="90000"/>
            </a:lnSpc>
            <a:spcBef>
              <a:spcPct val="0"/>
            </a:spcBef>
            <a:spcAft>
              <a:spcPct val="35000"/>
            </a:spcAft>
            <a:buNone/>
          </a:pPr>
          <a:r>
            <a:rPr lang="en-US" sz="3600" kern="1200"/>
            <a:t>Assign</a:t>
          </a:r>
        </a:p>
      </dsp:txBody>
      <dsp:txXfrm rot="-10800000">
        <a:off x="0" y="3503386"/>
        <a:ext cx="1591978" cy="1149099"/>
      </dsp:txXfrm>
    </dsp:sp>
    <dsp:sp modelId="{51462EB5-7B29-6D49-859D-62A78EB62CFB}">
      <dsp:nvSpPr>
        <dsp:cNvPr id="0" name=""/>
        <dsp:cNvSpPr/>
      </dsp:nvSpPr>
      <dsp:spPr>
        <a:xfrm>
          <a:off x="1591978" y="3503386"/>
          <a:ext cx="4775934" cy="1149099"/>
        </a:xfrm>
        <a:prstGeom prst="rect">
          <a:avLst/>
        </a:prstGeom>
        <a:solidFill>
          <a:schemeClr val="accent5">
            <a:tint val="40000"/>
            <a:alpha val="90000"/>
            <a:hueOff val="-2246587"/>
            <a:satOff val="-7611"/>
            <a:lumOff val="-976"/>
            <a:alphaOff val="0"/>
          </a:schemeClr>
        </a:solidFill>
        <a:ln w="12700" cap="flat" cmpd="sng" algn="ctr">
          <a:solidFill>
            <a:schemeClr val="accent5">
              <a:tint val="40000"/>
              <a:alpha val="90000"/>
              <a:hueOff val="-2246587"/>
              <a:satOff val="-7611"/>
              <a:lumOff val="-9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879" tIns="304800" rIns="96879" bIns="304800" numCol="1" spcCol="1270" anchor="ctr" anchorCtr="0">
          <a:noAutofit/>
        </a:bodyPr>
        <a:lstStyle/>
        <a:p>
          <a:pPr marL="0" lvl="0" indent="0" algn="l" defTabSz="1066800">
            <a:lnSpc>
              <a:spcPct val="90000"/>
            </a:lnSpc>
            <a:spcBef>
              <a:spcPct val="0"/>
            </a:spcBef>
            <a:spcAft>
              <a:spcPct val="35000"/>
            </a:spcAft>
            <a:buNone/>
          </a:pPr>
          <a:r>
            <a:rPr lang="en-US" sz="2400" kern="1200"/>
            <a:t>Assign a group reporter</a:t>
          </a:r>
        </a:p>
      </dsp:txBody>
      <dsp:txXfrm>
        <a:off x="1591978" y="3503386"/>
        <a:ext cx="4775934" cy="1149099"/>
      </dsp:txXfrm>
    </dsp:sp>
    <dsp:sp modelId="{675FCE4D-AEB6-0E41-8541-E4366A8191C0}">
      <dsp:nvSpPr>
        <dsp:cNvPr id="0" name=""/>
        <dsp:cNvSpPr/>
      </dsp:nvSpPr>
      <dsp:spPr>
        <a:xfrm rot="10800000">
          <a:off x="0" y="1752781"/>
          <a:ext cx="1591978" cy="1767845"/>
        </a:xfrm>
        <a:prstGeom prst="upArrowCallout">
          <a:avLst>
            <a:gd name="adj1" fmla="val 5000"/>
            <a:gd name="adj2" fmla="val 10000"/>
            <a:gd name="adj3" fmla="val 15000"/>
            <a:gd name="adj4" fmla="val 64977"/>
          </a:avLst>
        </a:prstGeom>
        <a:solidFill>
          <a:schemeClr val="accent5">
            <a:hueOff val="-4505695"/>
            <a:satOff val="-11613"/>
            <a:lumOff val="-7843"/>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221" tIns="256032" rIns="113221" bIns="256032" numCol="1" spcCol="1270" anchor="ctr" anchorCtr="0">
          <a:noAutofit/>
        </a:bodyPr>
        <a:lstStyle/>
        <a:p>
          <a:pPr marL="0" lvl="0" indent="0" algn="ctr" defTabSz="1600200">
            <a:lnSpc>
              <a:spcPct val="90000"/>
            </a:lnSpc>
            <a:spcBef>
              <a:spcPct val="0"/>
            </a:spcBef>
            <a:spcAft>
              <a:spcPct val="35000"/>
            </a:spcAft>
            <a:buNone/>
          </a:pPr>
          <a:r>
            <a:rPr lang="en-US" sz="3600" kern="1200"/>
            <a:t>Assign</a:t>
          </a:r>
        </a:p>
      </dsp:txBody>
      <dsp:txXfrm rot="-10800000">
        <a:off x="0" y="1752781"/>
        <a:ext cx="1591978" cy="1149099"/>
      </dsp:txXfrm>
    </dsp:sp>
    <dsp:sp modelId="{10802F8B-CF6D-0647-9E21-EAE7D1F8C64C}">
      <dsp:nvSpPr>
        <dsp:cNvPr id="0" name=""/>
        <dsp:cNvSpPr/>
      </dsp:nvSpPr>
      <dsp:spPr>
        <a:xfrm>
          <a:off x="1591978" y="1752781"/>
          <a:ext cx="4775934" cy="1149099"/>
        </a:xfrm>
        <a:prstGeom prst="rect">
          <a:avLst/>
        </a:prstGeom>
        <a:solidFill>
          <a:schemeClr val="accent5">
            <a:tint val="40000"/>
            <a:alpha val="90000"/>
            <a:hueOff val="-4493175"/>
            <a:satOff val="-15221"/>
            <a:lumOff val="-1952"/>
            <a:alphaOff val="0"/>
          </a:schemeClr>
        </a:solidFill>
        <a:ln w="12700" cap="flat" cmpd="sng" algn="ctr">
          <a:solidFill>
            <a:schemeClr val="accent5">
              <a:tint val="40000"/>
              <a:alpha val="90000"/>
              <a:hueOff val="-4493175"/>
              <a:satOff val="-15221"/>
              <a:lumOff val="-19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879" tIns="304800" rIns="96879" bIns="304800" numCol="1" spcCol="1270" anchor="ctr" anchorCtr="0">
          <a:noAutofit/>
        </a:bodyPr>
        <a:lstStyle/>
        <a:p>
          <a:pPr marL="0" lvl="0" indent="0" algn="l" defTabSz="1066800">
            <a:lnSpc>
              <a:spcPct val="90000"/>
            </a:lnSpc>
            <a:spcBef>
              <a:spcPct val="0"/>
            </a:spcBef>
            <a:spcAft>
              <a:spcPct val="35000"/>
            </a:spcAft>
            <a:buNone/>
          </a:pPr>
          <a:r>
            <a:rPr lang="en-US" sz="2400" kern="1200"/>
            <a:t>Assign a group recorder</a:t>
          </a:r>
        </a:p>
      </dsp:txBody>
      <dsp:txXfrm>
        <a:off x="1591978" y="1752781"/>
        <a:ext cx="4775934" cy="1149099"/>
      </dsp:txXfrm>
    </dsp:sp>
    <dsp:sp modelId="{1E9C559B-220A-9D43-B09F-B711BC569D71}">
      <dsp:nvSpPr>
        <dsp:cNvPr id="0" name=""/>
        <dsp:cNvSpPr/>
      </dsp:nvSpPr>
      <dsp:spPr>
        <a:xfrm rot="10800000">
          <a:off x="0" y="2177"/>
          <a:ext cx="1591978" cy="1767845"/>
        </a:xfrm>
        <a:prstGeom prst="upArrowCallout">
          <a:avLst>
            <a:gd name="adj1" fmla="val 5000"/>
            <a:gd name="adj2" fmla="val 10000"/>
            <a:gd name="adj3" fmla="val 15000"/>
            <a:gd name="adj4" fmla="val 64977"/>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221" tIns="256032" rIns="113221" bIns="256032" numCol="1" spcCol="1270" anchor="ctr" anchorCtr="0">
          <a:noAutofit/>
        </a:bodyPr>
        <a:lstStyle/>
        <a:p>
          <a:pPr marL="0" lvl="0" indent="0" algn="ctr" defTabSz="1600200">
            <a:lnSpc>
              <a:spcPct val="90000"/>
            </a:lnSpc>
            <a:spcBef>
              <a:spcPct val="0"/>
            </a:spcBef>
            <a:spcAft>
              <a:spcPct val="35000"/>
            </a:spcAft>
            <a:buNone/>
          </a:pPr>
          <a:r>
            <a:rPr lang="en-US" sz="3600" kern="1200"/>
            <a:t>Get</a:t>
          </a:r>
        </a:p>
      </dsp:txBody>
      <dsp:txXfrm rot="-10800000">
        <a:off x="0" y="2177"/>
        <a:ext cx="1591978" cy="1149099"/>
      </dsp:txXfrm>
    </dsp:sp>
    <dsp:sp modelId="{71ACE5D2-FBCB-3B46-8996-F4FF9253EF4F}">
      <dsp:nvSpPr>
        <dsp:cNvPr id="0" name=""/>
        <dsp:cNvSpPr/>
      </dsp:nvSpPr>
      <dsp:spPr>
        <a:xfrm>
          <a:off x="1591978" y="2177"/>
          <a:ext cx="4775934" cy="1149099"/>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879" tIns="304800" rIns="96879" bIns="304800" numCol="1" spcCol="1270" anchor="ctr" anchorCtr="0">
          <a:noAutofit/>
        </a:bodyPr>
        <a:lstStyle/>
        <a:p>
          <a:pPr marL="0" lvl="0" indent="0" algn="l" defTabSz="1066800">
            <a:lnSpc>
              <a:spcPct val="90000"/>
            </a:lnSpc>
            <a:spcBef>
              <a:spcPct val="0"/>
            </a:spcBef>
            <a:spcAft>
              <a:spcPct val="35000"/>
            </a:spcAft>
            <a:buNone/>
          </a:pPr>
          <a:r>
            <a:rPr lang="en-US" sz="2400" kern="1200"/>
            <a:t>Get into 5 groups</a:t>
          </a:r>
        </a:p>
      </dsp:txBody>
      <dsp:txXfrm>
        <a:off x="1591978" y="2177"/>
        <a:ext cx="4775934" cy="11490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5FACA6-ACB5-F740-8729-DAB8723B49A4}">
      <dsp:nvSpPr>
        <dsp:cNvPr id="0" name=""/>
        <dsp:cNvSpPr/>
      </dsp:nvSpPr>
      <dsp:spPr>
        <a:xfrm>
          <a:off x="0" y="675"/>
          <a:ext cx="690086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2AD012-CE26-2B47-BBE8-9AB8B537B77B}">
      <dsp:nvSpPr>
        <dsp:cNvPr id="0" name=""/>
        <dsp:cNvSpPr/>
      </dsp:nvSpPr>
      <dsp:spPr>
        <a:xfrm>
          <a:off x="0" y="675"/>
          <a:ext cx="6900862" cy="1106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Our club meetings are relevant, interesting and varied.</a:t>
          </a:r>
        </a:p>
      </dsp:txBody>
      <dsp:txXfrm>
        <a:off x="0" y="675"/>
        <a:ext cx="6900862" cy="1106852"/>
      </dsp:txXfrm>
    </dsp:sp>
    <dsp:sp modelId="{351DB934-9DD3-734F-A776-C1E71BA8489C}">
      <dsp:nvSpPr>
        <dsp:cNvPr id="0" name=""/>
        <dsp:cNvSpPr/>
      </dsp:nvSpPr>
      <dsp:spPr>
        <a:xfrm>
          <a:off x="0" y="1107528"/>
          <a:ext cx="690086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6DD101-D857-3048-88D6-39F9560D36D4}">
      <dsp:nvSpPr>
        <dsp:cNvPr id="0" name=""/>
        <dsp:cNvSpPr/>
      </dsp:nvSpPr>
      <dsp:spPr>
        <a:xfrm>
          <a:off x="0" y="1107528"/>
          <a:ext cx="6900862" cy="1106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Our meetings are organized and are run professionally. </a:t>
          </a:r>
        </a:p>
      </dsp:txBody>
      <dsp:txXfrm>
        <a:off x="0" y="1107528"/>
        <a:ext cx="6900862" cy="1106852"/>
      </dsp:txXfrm>
    </dsp:sp>
    <dsp:sp modelId="{CE5A8A1D-A2EB-BE44-81E6-CA86C1E3B727}">
      <dsp:nvSpPr>
        <dsp:cNvPr id="0" name=""/>
        <dsp:cNvSpPr/>
      </dsp:nvSpPr>
      <dsp:spPr>
        <a:xfrm>
          <a:off x="0" y="2214380"/>
          <a:ext cx="690086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5B48A8-E9D7-2E48-9DAD-81306D3B90B6}">
      <dsp:nvSpPr>
        <dsp:cNvPr id="0" name=""/>
        <dsp:cNvSpPr/>
      </dsp:nvSpPr>
      <dsp:spPr>
        <a:xfrm>
          <a:off x="0" y="2214380"/>
          <a:ext cx="6900862" cy="1106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Members make an effort to meet and talk with different people at each meeting.</a:t>
          </a:r>
        </a:p>
      </dsp:txBody>
      <dsp:txXfrm>
        <a:off x="0" y="2214380"/>
        <a:ext cx="6900862" cy="1106852"/>
      </dsp:txXfrm>
    </dsp:sp>
    <dsp:sp modelId="{2EB061D6-4C3C-204E-8E04-B60F3AF55E41}">
      <dsp:nvSpPr>
        <dsp:cNvPr id="0" name=""/>
        <dsp:cNvSpPr/>
      </dsp:nvSpPr>
      <dsp:spPr>
        <a:xfrm>
          <a:off x="0" y="3321232"/>
          <a:ext cx="690086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AC8CB2-5D17-8F46-94F0-CFE8FC21E50E}">
      <dsp:nvSpPr>
        <dsp:cNvPr id="0" name=""/>
        <dsp:cNvSpPr/>
      </dsp:nvSpPr>
      <dsp:spPr>
        <a:xfrm>
          <a:off x="0" y="3321232"/>
          <a:ext cx="6900862" cy="1106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Our club tries new things (activities, meeting practices and formats, service, socials, etc.) to enrich members’ experience.</a:t>
          </a:r>
        </a:p>
      </dsp:txBody>
      <dsp:txXfrm>
        <a:off x="0" y="3321232"/>
        <a:ext cx="6900862" cy="1106852"/>
      </dsp:txXfrm>
    </dsp:sp>
    <dsp:sp modelId="{842985EC-3BA5-4E4E-BBE9-529FFBE3146A}">
      <dsp:nvSpPr>
        <dsp:cNvPr id="0" name=""/>
        <dsp:cNvSpPr/>
      </dsp:nvSpPr>
      <dsp:spPr>
        <a:xfrm>
          <a:off x="0" y="4428084"/>
          <a:ext cx="6900862"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7DD2EF-54A1-8445-8C89-30614E5FEC82}">
      <dsp:nvSpPr>
        <dsp:cNvPr id="0" name=""/>
        <dsp:cNvSpPr/>
      </dsp:nvSpPr>
      <dsp:spPr>
        <a:xfrm>
          <a:off x="0" y="4428084"/>
          <a:ext cx="6900862" cy="1106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We recognize members’ service, engagement, and donations by nominating them for and presenting them with awards. </a:t>
          </a:r>
        </a:p>
      </dsp:txBody>
      <dsp:txXfrm>
        <a:off x="0" y="4428084"/>
        <a:ext cx="6900862" cy="11068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239678-1008-3F4B-8DBE-D23B9892602D}">
      <dsp:nvSpPr>
        <dsp:cNvPr id="0" name=""/>
        <dsp:cNvSpPr/>
      </dsp:nvSpPr>
      <dsp:spPr>
        <a:xfrm>
          <a:off x="0" y="675"/>
          <a:ext cx="690086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A26F6F-2E4D-114E-94BD-B85B68B62FAD}">
      <dsp:nvSpPr>
        <dsp:cNvPr id="0" name=""/>
        <dsp:cNvSpPr/>
      </dsp:nvSpPr>
      <dsp:spPr>
        <a:xfrm>
          <a:off x="0" y="675"/>
          <a:ext cx="6900862" cy="1106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Our club holds regular get-togethers (in addition to club meetings) for socializing and networking.</a:t>
          </a:r>
        </a:p>
      </dsp:txBody>
      <dsp:txXfrm>
        <a:off x="0" y="675"/>
        <a:ext cx="6900862" cy="1106852"/>
      </dsp:txXfrm>
    </dsp:sp>
    <dsp:sp modelId="{A854C657-FFB0-D44D-81FE-34CF5414DC6C}">
      <dsp:nvSpPr>
        <dsp:cNvPr id="0" name=""/>
        <dsp:cNvSpPr/>
      </dsp:nvSpPr>
      <dsp:spPr>
        <a:xfrm>
          <a:off x="0" y="1107528"/>
          <a:ext cx="690086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6B09A4-AB2A-934E-9A38-708658B1F6D0}">
      <dsp:nvSpPr>
        <dsp:cNvPr id="0" name=""/>
        <dsp:cNvSpPr/>
      </dsp:nvSpPr>
      <dsp:spPr>
        <a:xfrm>
          <a:off x="0" y="1107528"/>
          <a:ext cx="6900862" cy="1106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Our club encourages members to bring partners, spouses, friends, and family members to club meetings and events. </a:t>
          </a:r>
        </a:p>
      </dsp:txBody>
      <dsp:txXfrm>
        <a:off x="0" y="1107528"/>
        <a:ext cx="6900862" cy="1106852"/>
      </dsp:txXfrm>
    </dsp:sp>
    <dsp:sp modelId="{71F5863A-7834-4E48-A045-3C6AD6E74C55}">
      <dsp:nvSpPr>
        <dsp:cNvPr id="0" name=""/>
        <dsp:cNvSpPr/>
      </dsp:nvSpPr>
      <dsp:spPr>
        <a:xfrm>
          <a:off x="0" y="2214380"/>
          <a:ext cx="690086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CE418F-45BE-1747-96A3-10F8026987B0}">
      <dsp:nvSpPr>
        <dsp:cNvPr id="0" name=""/>
        <dsp:cNvSpPr/>
      </dsp:nvSpPr>
      <dsp:spPr>
        <a:xfrm>
          <a:off x="0" y="2214380"/>
          <a:ext cx="6900862" cy="1106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We consult community leaders and community members to determine needs before choosing a project </a:t>
          </a:r>
        </a:p>
      </dsp:txBody>
      <dsp:txXfrm>
        <a:off x="0" y="2214380"/>
        <a:ext cx="6900862" cy="1106852"/>
      </dsp:txXfrm>
    </dsp:sp>
    <dsp:sp modelId="{29377BDA-A134-044F-810A-EBD83BC826E0}">
      <dsp:nvSpPr>
        <dsp:cNvPr id="0" name=""/>
        <dsp:cNvSpPr/>
      </dsp:nvSpPr>
      <dsp:spPr>
        <a:xfrm>
          <a:off x="0" y="3321232"/>
          <a:ext cx="690086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D07845-00F6-F14C-94DF-CC16EB471EEC}">
      <dsp:nvSpPr>
        <dsp:cNvPr id="0" name=""/>
        <dsp:cNvSpPr/>
      </dsp:nvSpPr>
      <dsp:spPr>
        <a:xfrm>
          <a:off x="0" y="3321232"/>
          <a:ext cx="6900862" cy="1106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All members can give input, such as their vocational expertise, on service and social activities. </a:t>
          </a:r>
        </a:p>
      </dsp:txBody>
      <dsp:txXfrm>
        <a:off x="0" y="3321232"/>
        <a:ext cx="6900862" cy="1106852"/>
      </dsp:txXfrm>
    </dsp:sp>
    <dsp:sp modelId="{C409123B-330E-D343-90B5-0B4D0C083F78}">
      <dsp:nvSpPr>
        <dsp:cNvPr id="0" name=""/>
        <dsp:cNvSpPr/>
      </dsp:nvSpPr>
      <dsp:spPr>
        <a:xfrm>
          <a:off x="0" y="4428084"/>
          <a:ext cx="6900862"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4F74BD-6A95-0449-A4C5-38824D5F60BC}">
      <dsp:nvSpPr>
        <dsp:cNvPr id="0" name=""/>
        <dsp:cNvSpPr/>
      </dsp:nvSpPr>
      <dsp:spPr>
        <a:xfrm>
          <a:off x="0" y="4428084"/>
          <a:ext cx="6900862" cy="1106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Our club has a Rotary Foundation committee chair and a service projects committee chair. </a:t>
          </a:r>
        </a:p>
      </dsp:txBody>
      <dsp:txXfrm>
        <a:off x="0" y="4428084"/>
        <a:ext cx="6900862" cy="11068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B335E4-1F63-CF43-9D4B-0CB3E61378C7}">
      <dsp:nvSpPr>
        <dsp:cNvPr id="0" name=""/>
        <dsp:cNvSpPr/>
      </dsp:nvSpPr>
      <dsp:spPr>
        <a:xfrm>
          <a:off x="0" y="675"/>
          <a:ext cx="690086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A4A8DE-671F-B046-8C51-8A5BF06E8FAD}">
      <dsp:nvSpPr>
        <dsp:cNvPr id="0" name=""/>
        <dsp:cNvSpPr/>
      </dsp:nvSpPr>
      <dsp:spPr>
        <a:xfrm>
          <a:off x="0" y="675"/>
          <a:ext cx="6900862" cy="1106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Our club represents the racial or ethnic diversity of our community. </a:t>
          </a:r>
        </a:p>
      </dsp:txBody>
      <dsp:txXfrm>
        <a:off x="0" y="675"/>
        <a:ext cx="6900862" cy="1106852"/>
      </dsp:txXfrm>
    </dsp:sp>
    <dsp:sp modelId="{47BBEDC1-6300-DF4A-82A5-C525F587CBBF}">
      <dsp:nvSpPr>
        <dsp:cNvPr id="0" name=""/>
        <dsp:cNvSpPr/>
      </dsp:nvSpPr>
      <dsp:spPr>
        <a:xfrm>
          <a:off x="0" y="1107528"/>
          <a:ext cx="690086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8AD5AC-F4F5-8D41-BDDD-F31040464FB0}">
      <dsp:nvSpPr>
        <dsp:cNvPr id="0" name=""/>
        <dsp:cNvSpPr/>
      </dsp:nvSpPr>
      <dsp:spPr>
        <a:xfrm>
          <a:off x="0" y="1107528"/>
          <a:ext cx="6900862" cy="1106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Our club seeks to attract members from professions in the community that are underrepresented in the club.</a:t>
          </a:r>
        </a:p>
      </dsp:txBody>
      <dsp:txXfrm>
        <a:off x="0" y="1107528"/>
        <a:ext cx="6900862" cy="1106852"/>
      </dsp:txXfrm>
    </dsp:sp>
    <dsp:sp modelId="{819A37AA-896E-D649-9861-85917DCC40DF}">
      <dsp:nvSpPr>
        <dsp:cNvPr id="0" name=""/>
        <dsp:cNvSpPr/>
      </dsp:nvSpPr>
      <dsp:spPr>
        <a:xfrm>
          <a:off x="0" y="2214380"/>
          <a:ext cx="690086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467002-6AA9-8441-8C2F-EF3CBCB0BC1A}">
      <dsp:nvSpPr>
        <dsp:cNvPr id="0" name=""/>
        <dsp:cNvSpPr/>
      </dsp:nvSpPr>
      <dsp:spPr>
        <a:xfrm>
          <a:off x="0" y="2214380"/>
          <a:ext cx="6900862" cy="1106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At least 75% of our club members are involved in a hands-on service project, a leadership role, or other assigned roles.</a:t>
          </a:r>
        </a:p>
      </dsp:txBody>
      <dsp:txXfrm>
        <a:off x="0" y="2214380"/>
        <a:ext cx="6900862" cy="1106852"/>
      </dsp:txXfrm>
    </dsp:sp>
    <dsp:sp modelId="{3344D053-C892-F446-A147-0E74778700CC}">
      <dsp:nvSpPr>
        <dsp:cNvPr id="0" name=""/>
        <dsp:cNvSpPr/>
      </dsp:nvSpPr>
      <dsp:spPr>
        <a:xfrm>
          <a:off x="0" y="3321232"/>
          <a:ext cx="690086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C0E58E-9715-E144-B43A-60560A9D927E}">
      <dsp:nvSpPr>
        <dsp:cNvPr id="0" name=""/>
        <dsp:cNvSpPr/>
      </dsp:nvSpPr>
      <dsp:spPr>
        <a:xfrm>
          <a:off x="0" y="3321232"/>
          <a:ext cx="6900862" cy="1106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Newer and seasoned members are paired for mentoring relationships. </a:t>
          </a:r>
        </a:p>
      </dsp:txBody>
      <dsp:txXfrm>
        <a:off x="0" y="3321232"/>
        <a:ext cx="6900862" cy="1106852"/>
      </dsp:txXfrm>
    </dsp:sp>
    <dsp:sp modelId="{789CB083-FAD0-AA4C-A874-26496C5492BE}">
      <dsp:nvSpPr>
        <dsp:cNvPr id="0" name=""/>
        <dsp:cNvSpPr/>
      </dsp:nvSpPr>
      <dsp:spPr>
        <a:xfrm>
          <a:off x="0" y="4428084"/>
          <a:ext cx="6900862"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C7B1F3-25A6-9548-BDC9-8A9F54C7AF6D}">
      <dsp:nvSpPr>
        <dsp:cNvPr id="0" name=""/>
        <dsp:cNvSpPr/>
      </dsp:nvSpPr>
      <dsp:spPr>
        <a:xfrm>
          <a:off x="0" y="4428084"/>
          <a:ext cx="6900862" cy="1106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Our club has a membership committee whose chair and members are dedicated to attracting and engaging club members. </a:t>
          </a:r>
        </a:p>
      </dsp:txBody>
      <dsp:txXfrm>
        <a:off x="0" y="4428084"/>
        <a:ext cx="6900862" cy="11068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5C2517-0BE4-1A4D-9137-294DE4FDEF64}">
      <dsp:nvSpPr>
        <dsp:cNvPr id="0" name=""/>
        <dsp:cNvSpPr/>
      </dsp:nvSpPr>
      <dsp:spPr>
        <a:xfrm>
          <a:off x="0" y="675"/>
          <a:ext cx="690086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96957A-5951-4F4E-884A-1C9F977B56A4}">
      <dsp:nvSpPr>
        <dsp:cNvPr id="0" name=""/>
        <dsp:cNvSpPr/>
      </dsp:nvSpPr>
      <dsp:spPr>
        <a:xfrm>
          <a:off x="0" y="675"/>
          <a:ext cx="6900862" cy="1106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We have a public-facing, visually appealing club website that explains what the club does, who its members are, and the benefits of membership.</a:t>
          </a:r>
        </a:p>
      </dsp:txBody>
      <dsp:txXfrm>
        <a:off x="0" y="675"/>
        <a:ext cx="6900862" cy="1106852"/>
      </dsp:txXfrm>
    </dsp:sp>
    <dsp:sp modelId="{A846470C-9377-9F4C-853E-0C20C8D23E79}">
      <dsp:nvSpPr>
        <dsp:cNvPr id="0" name=""/>
        <dsp:cNvSpPr/>
      </dsp:nvSpPr>
      <dsp:spPr>
        <a:xfrm>
          <a:off x="0" y="1107528"/>
          <a:ext cx="690086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067EF8-075B-9A46-B80C-CA2CD715BD64}">
      <dsp:nvSpPr>
        <dsp:cNvPr id="0" name=""/>
        <dsp:cNvSpPr/>
      </dsp:nvSpPr>
      <dsp:spPr>
        <a:xfrm>
          <a:off x="0" y="1107528"/>
          <a:ext cx="6900862" cy="1106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We have social media accounts that show our followers the difference we make in our community.</a:t>
          </a:r>
        </a:p>
      </dsp:txBody>
      <dsp:txXfrm>
        <a:off x="0" y="1107528"/>
        <a:ext cx="6900862" cy="1106852"/>
      </dsp:txXfrm>
    </dsp:sp>
    <dsp:sp modelId="{C867808B-397A-F841-8D2A-420ED635F481}">
      <dsp:nvSpPr>
        <dsp:cNvPr id="0" name=""/>
        <dsp:cNvSpPr/>
      </dsp:nvSpPr>
      <dsp:spPr>
        <a:xfrm>
          <a:off x="0" y="2214380"/>
          <a:ext cx="690086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74236B-1001-0C4A-912C-9D2F66820A8A}">
      <dsp:nvSpPr>
        <dsp:cNvPr id="0" name=""/>
        <dsp:cNvSpPr/>
      </dsp:nvSpPr>
      <dsp:spPr>
        <a:xfrm>
          <a:off x="0" y="2214380"/>
          <a:ext cx="6900862" cy="1106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Our club appeared in the local media several times last year.</a:t>
          </a:r>
        </a:p>
      </dsp:txBody>
      <dsp:txXfrm>
        <a:off x="0" y="2214380"/>
        <a:ext cx="6900862" cy="1106852"/>
      </dsp:txXfrm>
    </dsp:sp>
    <dsp:sp modelId="{877CEA4B-9CCB-AB45-87FC-361CAF19EF2C}">
      <dsp:nvSpPr>
        <dsp:cNvPr id="0" name=""/>
        <dsp:cNvSpPr/>
      </dsp:nvSpPr>
      <dsp:spPr>
        <a:xfrm>
          <a:off x="0" y="3321232"/>
          <a:ext cx="690086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733766-F274-B245-9C7A-468D14814BD7}">
      <dsp:nvSpPr>
        <dsp:cNvPr id="0" name=""/>
        <dsp:cNvSpPr/>
      </dsp:nvSpPr>
      <dsp:spPr>
        <a:xfrm>
          <a:off x="0" y="3321232"/>
          <a:ext cx="6900862" cy="1106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The club brochure we give to community members and prospects  shows the impact we make.</a:t>
          </a:r>
        </a:p>
      </dsp:txBody>
      <dsp:txXfrm>
        <a:off x="0" y="3321232"/>
        <a:ext cx="6900862" cy="1106852"/>
      </dsp:txXfrm>
    </dsp:sp>
    <dsp:sp modelId="{342C7379-37D7-E244-B976-C62DA57DF478}">
      <dsp:nvSpPr>
        <dsp:cNvPr id="0" name=""/>
        <dsp:cNvSpPr/>
      </dsp:nvSpPr>
      <dsp:spPr>
        <a:xfrm>
          <a:off x="0" y="4428084"/>
          <a:ext cx="690086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7807C2-61FB-204B-92A1-9A37C15682AF}">
      <dsp:nvSpPr>
        <dsp:cNvPr id="0" name=""/>
        <dsp:cNvSpPr/>
      </dsp:nvSpPr>
      <dsp:spPr>
        <a:xfrm>
          <a:off x="0" y="4428084"/>
          <a:ext cx="6900862" cy="1106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Our club has a public image committee whose chair and members are dedicated to public image and outreach </a:t>
          </a:r>
        </a:p>
      </dsp:txBody>
      <dsp:txXfrm>
        <a:off x="0" y="4428084"/>
        <a:ext cx="6900862" cy="11068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933F21-7F0F-7040-9A59-10946243B735}">
      <dsp:nvSpPr>
        <dsp:cNvPr id="0" name=""/>
        <dsp:cNvSpPr/>
      </dsp:nvSpPr>
      <dsp:spPr>
        <a:xfrm>
          <a:off x="0" y="675"/>
          <a:ext cx="690086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8FF779-B5E1-204C-BE5B-B95BE9FF04C6}">
      <dsp:nvSpPr>
        <dsp:cNvPr id="0" name=""/>
        <dsp:cNvSpPr/>
      </dsp:nvSpPr>
      <dsp:spPr>
        <a:xfrm>
          <a:off x="0" y="675"/>
          <a:ext cx="6900862" cy="1106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Our club has a strategic plan that we update regularly.</a:t>
          </a:r>
        </a:p>
      </dsp:txBody>
      <dsp:txXfrm>
        <a:off x="0" y="675"/>
        <a:ext cx="6900862" cy="1106852"/>
      </dsp:txXfrm>
    </dsp:sp>
    <dsp:sp modelId="{C61DF3C4-23DF-F546-ADAA-F34510867177}">
      <dsp:nvSpPr>
        <dsp:cNvPr id="0" name=""/>
        <dsp:cNvSpPr/>
      </dsp:nvSpPr>
      <dsp:spPr>
        <a:xfrm>
          <a:off x="0" y="1107528"/>
          <a:ext cx="690086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DF8F3E-0FCF-5A45-9071-A28071D2D0DF}">
      <dsp:nvSpPr>
        <dsp:cNvPr id="0" name=""/>
        <dsp:cNvSpPr/>
      </dsp:nvSpPr>
      <dsp:spPr>
        <a:xfrm>
          <a:off x="0" y="1107528"/>
          <a:ext cx="6900862" cy="1106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Our club board meets at least quarterly to review our strategic plan, measure our progress toward goals, and adjust bylaws and other documents as needed.</a:t>
          </a:r>
        </a:p>
      </dsp:txBody>
      <dsp:txXfrm>
        <a:off x="0" y="1107528"/>
        <a:ext cx="6900862" cy="1106852"/>
      </dsp:txXfrm>
    </dsp:sp>
    <dsp:sp modelId="{F469578C-E46F-D24C-A588-A615DF8087B8}">
      <dsp:nvSpPr>
        <dsp:cNvPr id="0" name=""/>
        <dsp:cNvSpPr/>
      </dsp:nvSpPr>
      <dsp:spPr>
        <a:xfrm>
          <a:off x="0" y="2214380"/>
          <a:ext cx="690086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CC4BF3-C03F-F84C-814B-5A0C1CEB3249}">
      <dsp:nvSpPr>
        <dsp:cNvPr id="0" name=""/>
        <dsp:cNvSpPr/>
      </dsp:nvSpPr>
      <dsp:spPr>
        <a:xfrm>
          <a:off x="0" y="2214380"/>
          <a:ext cx="6900862" cy="1106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Our club board changes what isn’t working well and updates club bylaws accordingly.</a:t>
          </a:r>
        </a:p>
      </dsp:txBody>
      <dsp:txXfrm>
        <a:off x="0" y="2214380"/>
        <a:ext cx="6900862" cy="1106852"/>
      </dsp:txXfrm>
    </dsp:sp>
    <dsp:sp modelId="{82DDA1D3-183F-A64B-83AD-68435B4B53D2}">
      <dsp:nvSpPr>
        <dsp:cNvPr id="0" name=""/>
        <dsp:cNvSpPr/>
      </dsp:nvSpPr>
      <dsp:spPr>
        <a:xfrm>
          <a:off x="0" y="3321232"/>
          <a:ext cx="690086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2F7530-0780-7D46-9254-135025906690}">
      <dsp:nvSpPr>
        <dsp:cNvPr id="0" name=""/>
        <dsp:cNvSpPr/>
      </dsp:nvSpPr>
      <dsp:spPr>
        <a:xfrm>
          <a:off x="0" y="3321232"/>
          <a:ext cx="6900862" cy="1106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We have a process for ensuring continuity that includes identifying future club leaders and preparing them for leadership positions, documenting procedures, and involving current, past, and future leaders in decisions.</a:t>
          </a:r>
        </a:p>
      </dsp:txBody>
      <dsp:txXfrm>
        <a:off x="0" y="3321232"/>
        <a:ext cx="6900862" cy="1106852"/>
      </dsp:txXfrm>
    </dsp:sp>
    <dsp:sp modelId="{6C808B41-7FC9-914D-B019-173558636625}">
      <dsp:nvSpPr>
        <dsp:cNvPr id="0" name=""/>
        <dsp:cNvSpPr/>
      </dsp:nvSpPr>
      <dsp:spPr>
        <a:xfrm>
          <a:off x="0" y="4428084"/>
          <a:ext cx="690086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2D1878-3A22-7349-8D6E-71AEC479E46E}">
      <dsp:nvSpPr>
        <dsp:cNvPr id="0" name=""/>
        <dsp:cNvSpPr/>
      </dsp:nvSpPr>
      <dsp:spPr>
        <a:xfrm>
          <a:off x="0" y="4428084"/>
          <a:ext cx="6900862" cy="1106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Our club has a club administration committee and chair.</a:t>
          </a:r>
        </a:p>
      </dsp:txBody>
      <dsp:txXfrm>
        <a:off x="0" y="4428084"/>
        <a:ext cx="6900862" cy="1106852"/>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50" tIns="46550" rIns="93150" bIns="4655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9" y="0"/>
            <a:ext cx="3037840" cy="466434"/>
          </a:xfrm>
          <a:prstGeom prst="rect">
            <a:avLst/>
          </a:prstGeom>
          <a:noFill/>
          <a:ln>
            <a:noFill/>
          </a:ln>
        </p:spPr>
        <p:txBody>
          <a:bodyPr spcFirstLastPara="1" wrap="square" lIns="93150" tIns="46550" rIns="93150" bIns="4655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3"/>
            <a:ext cx="5608320" cy="3660458"/>
          </a:xfrm>
          <a:prstGeom prst="rect">
            <a:avLst/>
          </a:prstGeom>
          <a:noFill/>
          <a:ln>
            <a:noFill/>
          </a:ln>
        </p:spPr>
        <p:txBody>
          <a:bodyPr spcFirstLastPara="1" wrap="square" lIns="93150" tIns="46550" rIns="93150" bIns="4655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8"/>
            <a:ext cx="3037840" cy="466433"/>
          </a:xfrm>
          <a:prstGeom prst="rect">
            <a:avLst/>
          </a:prstGeom>
          <a:noFill/>
          <a:ln>
            <a:noFill/>
          </a:ln>
        </p:spPr>
        <p:txBody>
          <a:bodyPr spcFirstLastPara="1" wrap="square" lIns="93150" tIns="46550" rIns="93150" bIns="4655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9" y="8829968"/>
            <a:ext cx="3037840" cy="466433"/>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youtu.be/aSA3FqVufbQ"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3:notes"/>
          <p:cNvSpPr txBox="1">
            <a:spLocks noGrp="1"/>
          </p:cNvSpPr>
          <p:nvPr>
            <p:ph type="body" idx="1"/>
          </p:nvPr>
        </p:nvSpPr>
        <p:spPr>
          <a:xfrm>
            <a:off x="701040" y="4473893"/>
            <a:ext cx="5608320" cy="3660458"/>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p>
        </p:txBody>
      </p:sp>
      <p:sp>
        <p:nvSpPr>
          <p:cNvPr id="275" name="Google Shape;275;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Georgia" panose="02040502050405020303" pitchFamily="18" charset="0"/>
              </a:rPr>
              <a:t>Clubs big and small, urban to rural - doesn’t matter.  It comes down to intentionality.</a:t>
            </a:r>
          </a:p>
          <a:p>
            <a:endParaRPr lang="en-US" b="0" i="0" dirty="0">
              <a:solidFill>
                <a:srgbClr val="333333"/>
              </a:solidFill>
              <a:effectLst/>
              <a:latin typeface="Georgia" panose="02040502050405020303" pitchFamily="18" charset="0"/>
            </a:endParaRPr>
          </a:p>
          <a:p>
            <a:r>
              <a:rPr lang="en-US" b="0" i="0" dirty="0">
                <a:solidFill>
                  <a:srgbClr val="333333"/>
                </a:solidFill>
                <a:effectLst/>
                <a:latin typeface="Georgia" panose="02040502050405020303" pitchFamily="18" charset="0"/>
              </a:rPr>
              <a:t>Take a look at the matrix.  By “leadership” I mean club leadership, not just Presidents.</a:t>
            </a:r>
          </a:p>
          <a:p>
            <a:endParaRPr lang="en-US" b="0" i="0" dirty="0">
              <a:solidFill>
                <a:srgbClr val="333333"/>
              </a:solidFill>
              <a:effectLst/>
              <a:latin typeface="Georgia" panose="02040502050405020303" pitchFamily="18" charset="0"/>
            </a:endParaRPr>
          </a:p>
          <a:p>
            <a:r>
              <a:rPr lang="en-US" b="0" i="0" dirty="0">
                <a:solidFill>
                  <a:srgbClr val="333333"/>
                </a:solidFill>
                <a:effectLst/>
                <a:latin typeface="Georgia" panose="02040502050405020303" pitchFamily="18" charset="0"/>
              </a:rPr>
              <a:t>The quadrant of </a:t>
            </a:r>
            <a:r>
              <a:rPr lang="en-US" b="0" i="1" dirty="0">
                <a:solidFill>
                  <a:srgbClr val="333333"/>
                </a:solidFill>
                <a:effectLst/>
                <a:latin typeface="Georgia" panose="02040502050405020303" pitchFamily="18" charset="0"/>
              </a:rPr>
              <a:t>No Leadership</a:t>
            </a:r>
            <a:r>
              <a:rPr lang="en-US" b="0" i="0" dirty="0">
                <a:solidFill>
                  <a:srgbClr val="333333"/>
                </a:solidFill>
                <a:effectLst/>
                <a:latin typeface="Georgia" panose="02040502050405020303" pitchFamily="18" charset="0"/>
              </a:rPr>
              <a:t> is negligent leadership—no direction and no way to get there. </a:t>
            </a:r>
          </a:p>
          <a:p>
            <a:endParaRPr lang="en-US" b="0" i="0" dirty="0">
              <a:solidFill>
                <a:srgbClr val="333333"/>
              </a:solidFill>
              <a:effectLst/>
              <a:latin typeface="Georgia" panose="02040502050405020303" pitchFamily="18" charset="0"/>
            </a:endParaRPr>
          </a:p>
          <a:p>
            <a:r>
              <a:rPr lang="en-US" b="0" i="1" dirty="0">
                <a:solidFill>
                  <a:srgbClr val="333333"/>
                </a:solidFill>
                <a:effectLst/>
                <a:latin typeface="Georgia" panose="02040502050405020303" pitchFamily="18" charset="0"/>
              </a:rPr>
              <a:t>Vague Leadership</a:t>
            </a:r>
            <a:r>
              <a:rPr lang="en-US" b="0" i="0" dirty="0">
                <a:solidFill>
                  <a:srgbClr val="333333"/>
                </a:solidFill>
                <a:effectLst/>
                <a:latin typeface="Georgia" panose="02040502050405020303" pitchFamily="18" charset="0"/>
              </a:rPr>
              <a:t> has a bias for action but lacks a clear idea of where they’re going. </a:t>
            </a:r>
          </a:p>
          <a:p>
            <a:endParaRPr lang="en-US" b="0" i="0" dirty="0">
              <a:solidFill>
                <a:srgbClr val="333333"/>
              </a:solidFill>
              <a:effectLst/>
              <a:latin typeface="Georgia" panose="02040502050405020303" pitchFamily="18" charset="0"/>
            </a:endParaRPr>
          </a:p>
          <a:p>
            <a:r>
              <a:rPr lang="en-US" b="0" i="1" dirty="0">
                <a:solidFill>
                  <a:srgbClr val="333333"/>
                </a:solidFill>
                <a:effectLst/>
                <a:latin typeface="Georgia" panose="02040502050405020303" pitchFamily="18" charset="0"/>
              </a:rPr>
              <a:t>Wishful Leadership</a:t>
            </a:r>
            <a:r>
              <a:rPr lang="en-US" b="0" i="0" dirty="0">
                <a:solidFill>
                  <a:srgbClr val="333333"/>
                </a:solidFill>
                <a:effectLst/>
                <a:latin typeface="Georgia" panose="02040502050405020303" pitchFamily="18" charset="0"/>
              </a:rPr>
              <a:t> knows where they want to go but haven’t figured out the how or aren’t taking consistent action to get there. </a:t>
            </a:r>
          </a:p>
          <a:p>
            <a:endParaRPr lang="en-US" b="0" i="0" dirty="0">
              <a:solidFill>
                <a:srgbClr val="333333"/>
              </a:solidFill>
              <a:effectLst/>
              <a:latin typeface="Georgia" panose="02040502050405020303" pitchFamily="18" charset="0"/>
            </a:endParaRPr>
          </a:p>
          <a:p>
            <a:r>
              <a:rPr lang="en-US" b="0" i="1" dirty="0">
                <a:solidFill>
                  <a:srgbClr val="333333"/>
                </a:solidFill>
                <a:effectLst/>
                <a:latin typeface="Georgia" panose="02040502050405020303" pitchFamily="18" charset="0"/>
              </a:rPr>
              <a:t>Intentional leadership</a:t>
            </a:r>
            <a:r>
              <a:rPr lang="en-US" b="0" i="0" dirty="0">
                <a:solidFill>
                  <a:srgbClr val="333333"/>
                </a:solidFill>
                <a:effectLst/>
                <a:latin typeface="Georgia" panose="02040502050405020303" pitchFamily="18" charset="0"/>
              </a:rPr>
              <a:t> is effective leadership. </a:t>
            </a:r>
            <a:r>
              <a:rPr lang="en-US" b="1" i="0" dirty="0">
                <a:solidFill>
                  <a:srgbClr val="333333"/>
                </a:solidFill>
                <a:effectLst/>
                <a:latin typeface="Georgia" panose="02040502050405020303" pitchFamily="18" charset="0"/>
              </a:rPr>
              <a:t>Intentional leadership is knowing where you want to go and taking consistent action to get there.</a:t>
            </a:r>
            <a:endParaRPr lang="en-US" b="0" i="0" dirty="0">
              <a:solidFill>
                <a:srgbClr val="333333"/>
              </a:solidFill>
              <a:effectLst/>
              <a:latin typeface="Georgia" panose="02040502050405020303" pitchFamily="18" charset="0"/>
            </a:endParaRPr>
          </a:p>
          <a:p>
            <a:endParaRPr lang="en-US" b="0" i="0" dirty="0">
              <a:solidFill>
                <a:srgbClr val="333333"/>
              </a:solidFill>
              <a:effectLst/>
              <a:latin typeface="Georgia" panose="02040502050405020303" pitchFamily="18" charset="0"/>
            </a:endParaRPr>
          </a:p>
          <a:p>
            <a:r>
              <a:rPr lang="en-US" b="0" i="0" dirty="0">
                <a:solidFill>
                  <a:srgbClr val="333333"/>
                </a:solidFill>
                <a:effectLst/>
                <a:latin typeface="Georgia" panose="02040502050405020303" pitchFamily="18" charset="0"/>
              </a:rPr>
              <a:t>Doesn’t have to be complicated – let’s look at a potential model</a:t>
            </a:r>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10</a:t>
            </a:fld>
            <a:endParaRPr lang="en-US" dirty="0"/>
          </a:p>
        </p:txBody>
      </p:sp>
    </p:spTree>
    <p:extLst>
      <p:ext uri="{BB962C8B-B14F-4D97-AF65-F5344CB8AC3E}">
        <p14:creationId xmlns:p14="http://schemas.microsoft.com/office/powerpoint/2010/main" val="396887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20ebd6e8d94_0_194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g20ebd6e8d94_0_1940:notes"/>
          <p:cNvSpPr txBox="1">
            <a:spLocks noGrp="1"/>
          </p:cNvSpPr>
          <p:nvPr>
            <p:ph type="body" idx="1"/>
          </p:nvPr>
        </p:nvSpPr>
        <p:spPr>
          <a:xfrm>
            <a:off x="701040" y="4473893"/>
            <a:ext cx="5608320" cy="3660610"/>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r>
              <a:rPr lang="en-US" i="1">
                <a:latin typeface="Arial Narrow"/>
                <a:ea typeface="Arial Narrow"/>
                <a:cs typeface="Arial Narrow"/>
                <a:sym typeface="Arial Narrow"/>
              </a:rPr>
              <a:t>NOTE TO SPEAKER: Consider showing the two-minute “Rotary Anytown” video (https://www.youtube.com/watch?v=e-55H9nVdss) before or after this slide.</a:t>
            </a:r>
            <a:endParaRPr>
              <a:latin typeface="Arial Narrow"/>
              <a:ea typeface="Arial Narrow"/>
              <a:cs typeface="Arial Narrow"/>
              <a:sym typeface="Arial Narrow"/>
            </a:endParaRPr>
          </a:p>
          <a:p>
            <a:pPr marL="0" lvl="0" indent="0" algn="l" rtl="0">
              <a:lnSpc>
                <a:spcPct val="100000"/>
              </a:lnSpc>
              <a:spcBef>
                <a:spcPts val="0"/>
              </a:spcBef>
              <a:spcAft>
                <a:spcPts val="0"/>
              </a:spcAft>
              <a:buSzPts val="1400"/>
              <a:buNone/>
            </a:pPr>
            <a:r>
              <a:rPr lang="en-US">
                <a:latin typeface="Arial Narrow"/>
                <a:ea typeface="Arial Narrow"/>
                <a:cs typeface="Arial Narrow"/>
                <a:sym typeface="Arial Narrow"/>
              </a:rPr>
              <a:t> </a:t>
            </a:r>
            <a:endParaRPr/>
          </a:p>
          <a:p>
            <a:pPr marL="0" lvl="0" indent="0" algn="l" rtl="0">
              <a:lnSpc>
                <a:spcPct val="100000"/>
              </a:lnSpc>
              <a:spcBef>
                <a:spcPts val="0"/>
              </a:spcBef>
              <a:spcAft>
                <a:spcPts val="0"/>
              </a:spcAft>
              <a:buSzPts val="1400"/>
              <a:buNone/>
            </a:pPr>
            <a:r>
              <a:rPr lang="en-US" b="1">
                <a:latin typeface="Arial Narrow"/>
                <a:ea typeface="Arial Narrow"/>
                <a:cs typeface="Arial Narrow"/>
                <a:sym typeface="Arial Narrow"/>
              </a:rPr>
              <a:t>SPEAKER: </a:t>
            </a:r>
            <a:r>
              <a:rPr lang="en-US">
                <a:latin typeface="Arial Narrow"/>
                <a:ea typeface="Arial Narrow"/>
                <a:cs typeface="Arial Narrow"/>
                <a:sym typeface="Arial Narrow"/>
              </a:rPr>
              <a:t>We know from tracking data year over year, is that new clubs have traditionally driven our growth. As many as 88% of charter members of new clubs are first-time Rotarians. </a:t>
            </a:r>
            <a:endParaRPr/>
          </a:p>
          <a:p>
            <a:pPr marL="0" lvl="0" indent="0" algn="l" rtl="0">
              <a:lnSpc>
                <a:spcPct val="100000"/>
              </a:lnSpc>
              <a:spcBef>
                <a:spcPts val="0"/>
              </a:spcBef>
              <a:spcAft>
                <a:spcPts val="0"/>
              </a:spcAft>
              <a:buSzPts val="1400"/>
              <a:buNone/>
            </a:pPr>
            <a:r>
              <a:rPr lang="en-US">
                <a:latin typeface="Arial Narrow"/>
                <a:ea typeface="Arial Narrow"/>
                <a:cs typeface="Arial Narrow"/>
                <a:sym typeface="Arial Narrow"/>
              </a:rPr>
              <a:t> </a:t>
            </a:r>
            <a:endParaRPr/>
          </a:p>
          <a:p>
            <a:pPr marL="0" lvl="0" indent="0" algn="l" rtl="0">
              <a:lnSpc>
                <a:spcPct val="100000"/>
              </a:lnSpc>
              <a:spcBef>
                <a:spcPts val="0"/>
              </a:spcBef>
              <a:spcAft>
                <a:spcPts val="0"/>
              </a:spcAft>
              <a:buSzPts val="1400"/>
              <a:buNone/>
            </a:pPr>
            <a:r>
              <a:rPr lang="en-US">
                <a:latin typeface="Arial Narrow"/>
                <a:ea typeface="Arial Narrow"/>
                <a:cs typeface="Arial Narrow"/>
                <a:sym typeface="Arial Narrow"/>
              </a:rPr>
              <a:t>As you can see from some of the models listed here, new clubs can accommodate different demographic groups and offer more meeting times and formats. The regions that started the most clubs over the last five years also have the strongest membership growth. Conversely, the regions with the greatest net loss in clubs also lost the most members. </a:t>
            </a:r>
            <a:endParaRPr/>
          </a:p>
          <a:p>
            <a:pPr marL="0" lvl="0" indent="0" algn="l" rtl="0">
              <a:lnSpc>
                <a:spcPct val="100000"/>
              </a:lnSpc>
              <a:spcBef>
                <a:spcPts val="0"/>
              </a:spcBef>
              <a:spcAft>
                <a:spcPts val="0"/>
              </a:spcAft>
              <a:buSzPts val="1400"/>
              <a:buNone/>
            </a:pPr>
            <a:r>
              <a:rPr lang="en-US">
                <a:latin typeface="Arial Narrow"/>
                <a:ea typeface="Arial Narrow"/>
                <a:cs typeface="Arial Narrow"/>
                <a:sym typeface="Arial Narrow"/>
              </a:rPr>
              <a:t> </a:t>
            </a:r>
            <a:endParaRPr/>
          </a:p>
          <a:p>
            <a:pPr marL="0" lvl="0" indent="0" algn="l" rtl="0">
              <a:lnSpc>
                <a:spcPct val="100000"/>
              </a:lnSpc>
              <a:spcBef>
                <a:spcPts val="0"/>
              </a:spcBef>
              <a:spcAft>
                <a:spcPts val="0"/>
              </a:spcAft>
              <a:buSzPts val="1400"/>
              <a:buNone/>
            </a:pPr>
            <a:r>
              <a:rPr lang="en-US">
                <a:latin typeface="Arial Narrow"/>
                <a:ea typeface="Arial Narrow"/>
                <a:cs typeface="Arial Narrow"/>
                <a:sym typeface="Arial Narrow"/>
              </a:rPr>
              <a:t>But membership growth is only one of the benefits of starting new clubs. When we asked new club development advocates, they said that starting new clubs also engages existing members, increases diversity overall, makes Rotary more visible in communities, and increases the opportunity to partner with other community organizations. </a:t>
            </a:r>
            <a:endParaRPr/>
          </a:p>
        </p:txBody>
      </p:sp>
      <p:sp>
        <p:nvSpPr>
          <p:cNvPr id="349" name="Google Shape;349;g20ebd6e8d94_0_1940:notes"/>
          <p:cNvSpPr txBox="1">
            <a:spLocks noGrp="1"/>
          </p:cNvSpPr>
          <p:nvPr>
            <p:ph type="sldNum" idx="12"/>
          </p:nvPr>
        </p:nvSpPr>
        <p:spPr>
          <a:xfrm>
            <a:off x="3970939" y="8829968"/>
            <a:ext cx="3037840" cy="466345"/>
          </a:xfrm>
          <a:prstGeom prst="rect">
            <a:avLst/>
          </a:prstGeom>
          <a:noFill/>
          <a:ln>
            <a:noFill/>
          </a:ln>
        </p:spPr>
        <p:txBody>
          <a:bodyPr spcFirstLastPara="1" wrap="square" lIns="93150" tIns="46550" rIns="9315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urldefense.proofpoint.com</a:t>
            </a:r>
            <a:r>
              <a:rPr lang="en-US" dirty="0"/>
              <a:t>/v2/</a:t>
            </a:r>
            <a:r>
              <a:rPr lang="en-US" dirty="0" err="1"/>
              <a:t>url?u</a:t>
            </a:r>
            <a:r>
              <a:rPr lang="en-US" dirty="0"/>
              <a:t>=https-3A__msgfocus.rotary.org_c_1Lszd1bwICPEJmkZAvoXkRuvZT9o&amp;d=</a:t>
            </a:r>
            <a:r>
              <a:rPr lang="en-US" dirty="0" err="1"/>
              <a:t>DwMFaQ&amp;c</a:t>
            </a:r>
            <a:r>
              <a:rPr lang="en-US" dirty="0"/>
              <a:t>=euGZstcaTDllvimEN8b7jXrwqOf-v5A_CdpgnVfiiMM&amp;r=S2eVAxmX_hRHkPpjkiaWj85VjAqbvVvB7xiIqBuSLaU&amp;m=HLcT9np5bTr4TRevotgaXsB-b9RV_bDXfe2iG_buPDg&amp;s=N_vLqVTl__1TMBHs96We719LK_TEA6qUCsQIJUV1jms&amp;e=</a:t>
            </a:r>
          </a:p>
        </p:txBody>
      </p:sp>
      <p:sp>
        <p:nvSpPr>
          <p:cNvPr id="4" name="Slide Number Placeholder 3"/>
          <p:cNvSpPr>
            <a:spLocks noGrp="1"/>
          </p:cNvSpPr>
          <p:nvPr>
            <p:ph type="sldNum" sz="quarter" idx="5"/>
          </p:nvPr>
        </p:nvSpPr>
        <p:spPr/>
        <p:txBody>
          <a:bodyPr/>
          <a:lstStyle/>
          <a:p>
            <a:fld id="{F073CBC6-575B-F64D-AF11-FED3923A1D67}" type="slidenum">
              <a:rPr lang="en-US" smtClean="0"/>
              <a:t>19</a:t>
            </a:fld>
            <a:endParaRPr lang="en-US"/>
          </a:p>
        </p:txBody>
      </p:sp>
    </p:spTree>
    <p:extLst>
      <p:ext uri="{BB962C8B-B14F-4D97-AF65-F5344CB8AC3E}">
        <p14:creationId xmlns:p14="http://schemas.microsoft.com/office/powerpoint/2010/main" val="89558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Georgia" panose="02040502050405020303" pitchFamily="18" charset="0"/>
              </a:rPr>
              <a:t>While membership incrementally stalled from 2020-2022 (in large part due to the pandemic), we’ve recouped membership losses and continue to add new clubs and members across the world.</a:t>
            </a:r>
            <a:endParaRPr lang="en-US"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Georgia" panose="02040502050405020303" pitchFamily="18" charset="0"/>
              </a:rPr>
              <a:t> </a:t>
            </a:r>
            <a:endParaRPr lang="en-US"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Georgia" panose="02040502050405020303" pitchFamily="18" charset="0"/>
              </a:rPr>
              <a:t>We are seeing modest gains in Rotary club membership compared to this time last year, and declines in our reported Rotaract club membership.</a:t>
            </a:r>
            <a:endParaRPr lang="en-US"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Georgia" panose="02040502050405020303" pitchFamily="18" charset="0"/>
              </a:rPr>
              <a:t> </a:t>
            </a:r>
            <a:endParaRPr lang="en-US"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Georgia" panose="02040502050405020303" pitchFamily="18" charset="0"/>
              </a:rPr>
              <a:t>This was expected as we issued the very first annual membership dues invoice to Rotaract clubs in January 2023.  And the reported Rotaract figures we are seeing now, provide a more accurate reflection of the active Rotaract members and clubs around the world.  </a:t>
            </a:r>
            <a:endParaRPr lang="en-US"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i="1"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i="1"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i="1"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i="1"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i="1"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i="1"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i="1"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i="1"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dirty="0">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B827055-821E-4F6B-AAA9-2685E1493D9C}" type="slidenum">
              <a:rPr lang="en-US" smtClean="0"/>
              <a:t>2</a:t>
            </a:fld>
            <a:endParaRPr lang="en-US" dirty="0"/>
          </a:p>
        </p:txBody>
      </p:sp>
    </p:spTree>
    <p:extLst>
      <p:ext uri="{BB962C8B-B14F-4D97-AF65-F5344CB8AC3E}">
        <p14:creationId xmlns:p14="http://schemas.microsoft.com/office/powerpoint/2010/main" val="289255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8:notes"/>
          <p:cNvSpPr txBox="1">
            <a:spLocks noGrp="1"/>
          </p:cNvSpPr>
          <p:nvPr>
            <p:ph type="body" idx="1"/>
          </p:nvPr>
        </p:nvSpPr>
        <p:spPr>
          <a:xfrm>
            <a:off x="701040" y="4473893"/>
            <a:ext cx="5608320" cy="3660458"/>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p>
        </p:txBody>
      </p:sp>
      <p:sp>
        <p:nvSpPr>
          <p:cNvPr id="289" name="Google Shape;289;p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20ebd6e8d94_0_60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g20ebd6e8d94_0_601:notes"/>
          <p:cNvSpPr txBox="1">
            <a:spLocks noGrp="1"/>
          </p:cNvSpPr>
          <p:nvPr>
            <p:ph type="body" idx="1"/>
          </p:nvPr>
        </p:nvSpPr>
        <p:spPr>
          <a:xfrm>
            <a:off x="701040" y="4473893"/>
            <a:ext cx="5608320" cy="3660610"/>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r>
              <a:rPr lang="en-US" u="sng" dirty="0">
                <a:solidFill>
                  <a:schemeClr val="hlink"/>
                </a:solidFill>
                <a:hlinkClick r:id="rId3"/>
              </a:rPr>
              <a:t>https://youtu.be/aSA3FqVufbQ</a:t>
            </a:r>
            <a:r>
              <a:rPr lang="en-US" dirty="0"/>
              <a:t> </a:t>
            </a:r>
            <a:endParaRPr dirty="0"/>
          </a:p>
        </p:txBody>
      </p:sp>
      <p:sp>
        <p:nvSpPr>
          <p:cNvPr id="297" name="Google Shape;297;g20ebd6e8d94_0_601:notes"/>
          <p:cNvSpPr txBox="1">
            <a:spLocks noGrp="1"/>
          </p:cNvSpPr>
          <p:nvPr>
            <p:ph type="sldNum" idx="12"/>
          </p:nvPr>
        </p:nvSpPr>
        <p:spPr>
          <a:xfrm>
            <a:off x="3970939" y="8829968"/>
            <a:ext cx="3037840" cy="466345"/>
          </a:xfrm>
          <a:prstGeom prst="rect">
            <a:avLst/>
          </a:prstGeom>
          <a:noFill/>
          <a:ln>
            <a:noFill/>
          </a:ln>
        </p:spPr>
        <p:txBody>
          <a:bodyPr spcFirstLastPara="1" wrap="square" lIns="93150" tIns="46550" rIns="9315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20ebd6e8d94_0_815:notes"/>
          <p:cNvSpPr txBox="1">
            <a:spLocks noGrp="1"/>
          </p:cNvSpPr>
          <p:nvPr>
            <p:ph type="body" idx="1"/>
          </p:nvPr>
        </p:nvSpPr>
        <p:spPr>
          <a:xfrm>
            <a:off x="701040" y="4473893"/>
            <a:ext cx="5608320" cy="3660610"/>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r>
              <a:rPr lang="en-US" dirty="0"/>
              <a:t>Successful clubs actively use media tools to get their message out, and to keep their community aware of their service projects and fund raisers.</a:t>
            </a:r>
            <a:endParaRPr dirty="0"/>
          </a:p>
        </p:txBody>
      </p:sp>
      <p:sp>
        <p:nvSpPr>
          <p:cNvPr id="303" name="Google Shape;303;g20ebd6e8d94_0_81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20ebd6e8d94_0_1031:notes"/>
          <p:cNvSpPr txBox="1">
            <a:spLocks noGrp="1"/>
          </p:cNvSpPr>
          <p:nvPr>
            <p:ph type="body" idx="1"/>
          </p:nvPr>
        </p:nvSpPr>
        <p:spPr>
          <a:xfrm>
            <a:off x="701040" y="4473893"/>
            <a:ext cx="5608320" cy="3660610"/>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r>
              <a:rPr lang="en-US" dirty="0"/>
              <a:t>What does that mean: 1. Great meetings &amp; strong friendships 2. consistent &amp; flexible meetings 3. engaging new members 4. saying “thank you”</a:t>
            </a:r>
            <a:endParaRPr dirty="0"/>
          </a:p>
        </p:txBody>
      </p:sp>
      <p:sp>
        <p:nvSpPr>
          <p:cNvPr id="312" name="Google Shape;312;g20ebd6e8d94_0_103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20ebd6e8d94_0_1247:notes"/>
          <p:cNvSpPr txBox="1">
            <a:spLocks noGrp="1"/>
          </p:cNvSpPr>
          <p:nvPr>
            <p:ph type="body" idx="1"/>
          </p:nvPr>
        </p:nvSpPr>
        <p:spPr>
          <a:xfrm>
            <a:off x="701040" y="4473893"/>
            <a:ext cx="5608320" cy="3660610"/>
          </a:xfrm>
          <a:prstGeom prst="rect">
            <a:avLst/>
          </a:prstGeom>
          <a:noFill/>
          <a:ln>
            <a:noFill/>
          </a:ln>
        </p:spPr>
        <p:txBody>
          <a:bodyPr spcFirstLastPara="1" wrap="square" lIns="93150" tIns="46550" rIns="93150" bIns="465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dirty="0"/>
              <a:t>Successful clubs make ‘service’ a dynamic center of their activities. They are actively engaged in </a:t>
            </a:r>
            <a:r>
              <a:rPr lang="en-CA" u="sng" dirty="0"/>
              <a:t>projects and fundraisers</a:t>
            </a:r>
            <a:r>
              <a:rPr lang="en-CA" dirty="0"/>
              <a:t> and make it a priority to </a:t>
            </a:r>
            <a:r>
              <a:rPr lang="en-CA" u="sng" dirty="0"/>
              <a:t>include community members </a:t>
            </a:r>
            <a:r>
              <a:rPr lang="en-CA" dirty="0"/>
              <a:t>in those activities. More importantly, and as will be seen, they make </a:t>
            </a:r>
            <a:r>
              <a:rPr lang="en-CA" u="sng" dirty="0"/>
              <a:t>service an ongoing, year round priority.</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u="none" dirty="0"/>
              <a:t>Does your club have a signature fundraiser annually?  Does your club have a repeating “signature” service project every year?</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u="none" dirty="0"/>
              <a:t>Do you include community members in your projects and fundraisers?</a:t>
            </a:r>
          </a:p>
          <a:p>
            <a:pPr marL="0" lvl="0" indent="0" algn="l" rtl="0">
              <a:lnSpc>
                <a:spcPct val="100000"/>
              </a:lnSpc>
              <a:spcBef>
                <a:spcPts val="0"/>
              </a:spcBef>
              <a:spcAft>
                <a:spcPts val="0"/>
              </a:spcAft>
              <a:buSzPts val="1400"/>
              <a:buNone/>
            </a:pPr>
            <a:endParaRPr dirty="0"/>
          </a:p>
        </p:txBody>
      </p:sp>
      <p:sp>
        <p:nvSpPr>
          <p:cNvPr id="321" name="Google Shape;321;g20ebd6e8d94_0_124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20ebd6e8d94_0_1463:notes"/>
          <p:cNvSpPr txBox="1">
            <a:spLocks noGrp="1"/>
          </p:cNvSpPr>
          <p:nvPr>
            <p:ph type="body" idx="1"/>
          </p:nvPr>
        </p:nvSpPr>
        <p:spPr>
          <a:xfrm>
            <a:off x="701040" y="4473893"/>
            <a:ext cx="5608320" cy="3660610"/>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p>
        </p:txBody>
      </p:sp>
      <p:sp>
        <p:nvSpPr>
          <p:cNvPr id="330" name="Google Shape;330;g20ebd6e8d94_0_146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20ebd6e8d94_0_1679:notes"/>
          <p:cNvSpPr txBox="1">
            <a:spLocks noGrp="1"/>
          </p:cNvSpPr>
          <p:nvPr>
            <p:ph type="body" idx="1"/>
          </p:nvPr>
        </p:nvSpPr>
        <p:spPr>
          <a:xfrm>
            <a:off x="701040" y="4473893"/>
            <a:ext cx="5608320" cy="3660610"/>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dirty="0"/>
          </a:p>
        </p:txBody>
      </p:sp>
      <p:sp>
        <p:nvSpPr>
          <p:cNvPr id="339" name="Google Shape;339;g20ebd6e8d94_0_167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4582D-20DE-544E-BACD-F114A8C577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C23D444-1FA2-CC84-5EBD-92DA595A3D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76D6F7A-5143-5198-0CE3-8A9461AE009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F14E884-777B-6E0C-1BDC-B72E486906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EA4D76-6875-4D5C-47D3-1AC3250AE2E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718669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03E1F-AF80-DDFE-A9B1-6EA8F4ADBBA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8027A2-1BE5-0DC3-F5EF-0363B60F338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207B95-4484-566A-C1F7-D0DFB6AE313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1539870-D2B8-CE5E-1174-03569DE7A7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BF89A3-E825-5661-127A-EF0648F7B96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062446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5763AC-DCBC-FA60-8759-46C2423287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A6A2D9-CB8B-99DB-7028-77479A6F399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71195E-CCC7-0374-8786-9CCF8769048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FA33D76-6451-F9D2-E2EB-DCC59B1358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5F1218-050F-1A54-0205-B8845B3A4F9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8949947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3_Title and Content">
  <p:cSld name="13_Title and Content">
    <p:spTree>
      <p:nvGrpSpPr>
        <p:cNvPr id="1" name="Shape 27"/>
        <p:cNvGrpSpPr/>
        <p:nvPr/>
      </p:nvGrpSpPr>
      <p:grpSpPr>
        <a:xfrm>
          <a:off x="0" y="0"/>
          <a:ext cx="0" cy="0"/>
          <a:chOff x="0" y="0"/>
          <a:chExt cx="0" cy="0"/>
        </a:xfrm>
      </p:grpSpPr>
    </p:spTree>
    <p:extLst>
      <p:ext uri="{BB962C8B-B14F-4D97-AF65-F5344CB8AC3E}">
        <p14:creationId xmlns:p14="http://schemas.microsoft.com/office/powerpoint/2010/main" val="12264776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D0F8D7EE-C41C-4CDB-AAA2-6FAC12F10A50}"/>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13" name="Freeform: Shape 12">
            <a:extLst>
              <a:ext uri="{FF2B5EF4-FFF2-40B4-BE49-F238E27FC236}">
                <a16:creationId xmlns:a16="http://schemas.microsoft.com/office/drawing/2014/main" id="{3F3DCB0E-7364-4B69-BA11-325DFB75F039}"/>
              </a:ext>
            </a:extLst>
          </p:cNvPr>
          <p:cNvSpPr/>
          <p:nvPr userDrawn="1"/>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b">
            <a:noAutofit/>
          </a:bodyPr>
          <a:lstStyle/>
          <a:p>
            <a:pPr algn="l"/>
            <a:r>
              <a:rPr lang="en-US" dirty="0">
                <a:solidFill>
                  <a:schemeClr val="lt1">
                    <a:alpha val="0"/>
                  </a:schemeClr>
                </a:solidFill>
              </a:rPr>
              <a:t>z</a:t>
            </a:r>
          </a:p>
        </p:txBody>
      </p:sp>
      <p:sp>
        <p:nvSpPr>
          <p:cNvPr id="9" name="Text Placeholder 8">
            <a:extLst>
              <a:ext uri="{FF2B5EF4-FFF2-40B4-BE49-F238E27FC236}">
                <a16:creationId xmlns:a16="http://schemas.microsoft.com/office/drawing/2014/main" id="{58FA3288-E931-4B57-91D2-DD2960072EA8}"/>
              </a:ext>
            </a:extLst>
          </p:cNvPr>
          <p:cNvSpPr>
            <a:spLocks noGrp="1"/>
          </p:cNvSpPr>
          <p:nvPr>
            <p:ph type="body" sz="quarter" idx="16" hasCustomPrompt="1"/>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4539049 w 6096000"/>
              <a:gd name="connsiteY3" fmla="*/ 6858000 h 6858000"/>
              <a:gd name="connsiteX4" fmla="*/ 0 w 6096000"/>
              <a:gd name="connsiteY4" fmla="*/ 6858000 h 6858000"/>
              <a:gd name="connsiteX5" fmla="*/ 0 w 6096000"/>
              <a:gd name="connsiteY5"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4539049" y="6858000"/>
                </a:lnTo>
                <a:lnTo>
                  <a:pt x="0" y="6858000"/>
                </a:lnTo>
                <a:lnTo>
                  <a:pt x="0" y="6273113"/>
                </a:lnTo>
                <a:close/>
              </a:path>
            </a:pathLst>
          </a:custGeom>
          <a:solidFill>
            <a:srgbClr val="01B4E7">
              <a:alpha val="38000"/>
            </a:srgbClr>
          </a:solidFill>
        </p:spPr>
        <p:txBody>
          <a:bodyPr wrap="square" anchor="b">
            <a:noAutofit/>
          </a:bodyPr>
          <a:lstStyle>
            <a:lvl1pPr marL="0" indent="0" algn="r">
              <a:buNone/>
              <a:defRPr>
                <a:solidFill>
                  <a:schemeClr val="tx1">
                    <a:alpha val="0"/>
                  </a:schemeClr>
                </a:solidFill>
              </a:defRPr>
            </a:lvl1pPr>
          </a:lstStyle>
          <a:p>
            <a:pPr lvl="0"/>
            <a:r>
              <a:rPr lang="en-US" dirty="0"/>
              <a:t>c</a:t>
            </a:r>
          </a:p>
        </p:txBody>
      </p:sp>
      <p:sp>
        <p:nvSpPr>
          <p:cNvPr id="25" name="Text Placeholder 11">
            <a:extLst>
              <a:ext uri="{FF2B5EF4-FFF2-40B4-BE49-F238E27FC236}">
                <a16:creationId xmlns:a16="http://schemas.microsoft.com/office/drawing/2014/main" id="{C02B76E2-7589-4337-BF82-0C18E133FEF9}"/>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6" name="Subtitle 2">
            <a:extLst>
              <a:ext uri="{FF2B5EF4-FFF2-40B4-BE49-F238E27FC236}">
                <a16:creationId xmlns:a16="http://schemas.microsoft.com/office/drawing/2014/main" id="{4E8986D0-5FBE-4E27-A81A-78A0B31033D2}"/>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7" name="Slide Number Placeholder 5">
            <a:extLst>
              <a:ext uri="{FF2B5EF4-FFF2-40B4-BE49-F238E27FC236}">
                <a16:creationId xmlns:a16="http://schemas.microsoft.com/office/drawing/2014/main" id="{1D36450B-DFC0-48BB-9AD4-A3DF476727D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896851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32"/>
        <p:cNvGrpSpPr/>
        <p:nvPr/>
      </p:nvGrpSpPr>
      <p:grpSpPr>
        <a:xfrm>
          <a:off x="0" y="0"/>
          <a:ext cx="0" cy="0"/>
          <a:chOff x="0" y="0"/>
          <a:chExt cx="0" cy="0"/>
        </a:xfrm>
      </p:grpSpPr>
      <p:sp>
        <p:nvSpPr>
          <p:cNvPr id="33" name="Google Shape;33;p43"/>
          <p:cNvSpPr>
            <a:spLocks noGrp="1"/>
          </p:cNvSpPr>
          <p:nvPr>
            <p:ph type="pic" idx="2"/>
          </p:nvPr>
        </p:nvSpPr>
        <p:spPr>
          <a:xfrm>
            <a:off x="0" y="0"/>
            <a:ext cx="12192000" cy="6858000"/>
          </a:xfrm>
          <a:prstGeom prst="rect">
            <a:avLst/>
          </a:prstGeom>
          <a:noFill/>
          <a:ln>
            <a:noFill/>
          </a:ln>
        </p:spPr>
      </p:sp>
      <p:sp>
        <p:nvSpPr>
          <p:cNvPr id="34" name="Google Shape;34;p43"/>
          <p:cNvSpPr txBox="1">
            <a:spLocks noGrp="1"/>
          </p:cNvSpPr>
          <p:nvPr>
            <p:ph type="body" idx="1"/>
          </p:nvPr>
        </p:nvSpPr>
        <p:spPr>
          <a:xfrm>
            <a:off x="0" y="0"/>
            <a:ext cx="12192000" cy="6858000"/>
          </a:xfrm>
          <a:prstGeom prst="rect">
            <a:avLst/>
          </a:prstGeom>
          <a:solidFill>
            <a:srgbClr val="48595D">
              <a:alpha val="69019"/>
            </a:srgbClr>
          </a:solidFill>
          <a:ln>
            <a:noFill/>
          </a:ln>
        </p:spPr>
        <p:txBody>
          <a:bodyPr spcFirstLastPara="1" wrap="square" lIns="91425" tIns="0" rIns="91425" bIns="1371600" anchor="b" anchorCtr="0">
            <a:noAutofit/>
          </a:bodyPr>
          <a:lstStyle>
            <a:lvl1pPr marL="457200" lvl="0" indent="-228600" algn="l">
              <a:lnSpc>
                <a:spcPct val="90000"/>
              </a:lnSpc>
              <a:spcBef>
                <a:spcPts val="1000"/>
              </a:spcBef>
              <a:spcAft>
                <a:spcPts val="0"/>
              </a:spcAft>
              <a:buClr>
                <a:schemeClr val="lt1"/>
              </a:buClr>
              <a:buSzPts val="6600"/>
              <a:buNone/>
              <a:defRPr sz="6600" b="1" cap="none">
                <a:solidFill>
                  <a:schemeClr val="lt1"/>
                </a:solidFill>
                <a:latin typeface="Arial"/>
                <a:ea typeface="Arial"/>
                <a:cs typeface="Arial"/>
                <a:sym typeface="Arial"/>
              </a:defRPr>
            </a:lvl1pPr>
            <a:lvl2pPr marL="914400" lvl="1" indent="-228600" algn="ctr">
              <a:lnSpc>
                <a:spcPct val="90000"/>
              </a:lnSpc>
              <a:spcBef>
                <a:spcPts val="500"/>
              </a:spcBef>
              <a:spcAft>
                <a:spcPts val="0"/>
              </a:spcAft>
              <a:buClr>
                <a:schemeClr val="lt1"/>
              </a:buClr>
              <a:buSzPts val="2000"/>
              <a:buNone/>
              <a:defRPr sz="2000">
                <a:solidFill>
                  <a:schemeClr val="lt1"/>
                </a:solidFill>
              </a:defRPr>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43"/>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11298554"/>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142067"/>
            <a:ext cx="11506199" cy="4034896"/>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hidden="1">
            <a:extLst>
              <a:ext uri="{FF2B5EF4-FFF2-40B4-BE49-F238E27FC236}">
                <a16:creationId xmlns:a16="http://schemas.microsoft.com/office/drawing/2014/main" id="{134820A4-D5DF-4EEE-9F8B-8C9C8D423F7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2310478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210"/>
        <p:cNvGrpSpPr/>
        <p:nvPr/>
      </p:nvGrpSpPr>
      <p:grpSpPr>
        <a:xfrm>
          <a:off x="0" y="0"/>
          <a:ext cx="0" cy="0"/>
          <a:chOff x="0" y="0"/>
          <a:chExt cx="0" cy="0"/>
        </a:xfrm>
      </p:grpSpPr>
      <p:sp>
        <p:nvSpPr>
          <p:cNvPr id="211" name="Google Shape;211;g20ebd6e8d94_0_1724"/>
          <p:cNvSpPr>
            <a:spLocks noGrp="1"/>
          </p:cNvSpPr>
          <p:nvPr>
            <p:ph type="pic" idx="2"/>
          </p:nvPr>
        </p:nvSpPr>
        <p:spPr>
          <a:xfrm>
            <a:off x="0" y="0"/>
            <a:ext cx="6096000" cy="6858000"/>
          </a:xfrm>
          <a:prstGeom prst="rect">
            <a:avLst/>
          </a:prstGeom>
          <a:noFill/>
          <a:ln>
            <a:noFill/>
          </a:ln>
        </p:spPr>
      </p:sp>
      <p:sp>
        <p:nvSpPr>
          <p:cNvPr id="212" name="Google Shape;212;g20ebd6e8d94_0_1724"/>
          <p:cNvSpPr txBox="1">
            <a:spLocks noGrp="1"/>
          </p:cNvSpPr>
          <p:nvPr>
            <p:ph type="body" idx="1"/>
          </p:nvPr>
        </p:nvSpPr>
        <p:spPr>
          <a:xfrm>
            <a:off x="6096001" y="0"/>
            <a:ext cx="6096000" cy="6858000"/>
          </a:xfrm>
          <a:prstGeom prst="rect">
            <a:avLst/>
          </a:prstGeom>
          <a:solidFill>
            <a:srgbClr val="48595D"/>
          </a:solidFill>
          <a:ln>
            <a:noFill/>
          </a:ln>
        </p:spPr>
        <p:txBody>
          <a:bodyPr spcFirstLastPara="1" wrap="square" lIns="91425" tIns="45700" rIns="91425" bIns="45700" anchor="b" anchorCtr="0">
            <a:normAutofit/>
          </a:bodyPr>
          <a:lstStyle>
            <a:lvl1pPr marL="457200" lvl="0" indent="-228600" algn="r">
              <a:lnSpc>
                <a:spcPct val="90000"/>
              </a:lnSpc>
              <a:spcBef>
                <a:spcPts val="1000"/>
              </a:spcBef>
              <a:spcAft>
                <a:spcPts val="0"/>
              </a:spcAft>
              <a:buClr>
                <a:schemeClr val="dk1"/>
              </a:buClr>
              <a:buSzPts val="2800"/>
              <a:buNone/>
              <a:defRPr>
                <a:solidFill>
                  <a:schemeClr val="dk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3" name="Google Shape;213;g20ebd6e8d94_0_1724"/>
          <p:cNvSpPr txBox="1">
            <a:spLocks noGrp="1"/>
          </p:cNvSpPr>
          <p:nvPr>
            <p:ph type="body" idx="3"/>
          </p:nvPr>
        </p:nvSpPr>
        <p:spPr>
          <a:xfrm>
            <a:off x="6879771" y="2141538"/>
            <a:ext cx="4978500" cy="1135200"/>
          </a:xfrm>
          <a:prstGeom prst="rect">
            <a:avLst/>
          </a:prstGeom>
          <a:noFill/>
          <a:ln w="25400" cap="flat" cmpd="sng">
            <a:solidFill>
              <a:srgbClr val="F5F7FC"/>
            </a:solidFill>
            <a:prstDash val="solid"/>
            <a:round/>
            <a:headEnd type="none" w="sm" len="sm"/>
            <a:tailEnd type="none" w="sm" len="sm"/>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4400"/>
              <a:buNone/>
              <a:defRPr sz="4400" b="1" cap="none">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4" name="Google Shape;214;g20ebd6e8d94_0_1724"/>
          <p:cNvSpPr txBox="1">
            <a:spLocks noGrp="1"/>
          </p:cNvSpPr>
          <p:nvPr>
            <p:ph type="subTitle" idx="4"/>
          </p:nvPr>
        </p:nvSpPr>
        <p:spPr>
          <a:xfrm>
            <a:off x="6871304" y="3383632"/>
            <a:ext cx="4986900" cy="19758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200"/>
              <a:buNone/>
              <a:defRPr sz="2200">
                <a:solidFill>
                  <a:schemeClr val="l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15" name="Google Shape;215;g20ebd6e8d94_0_1724"/>
          <p:cNvSpPr txBox="1">
            <a:spLocks noGrp="1"/>
          </p:cNvSpPr>
          <p:nvPr>
            <p:ph type="sldNum" idx="12"/>
          </p:nvPr>
        </p:nvSpPr>
        <p:spPr>
          <a:xfrm>
            <a:off x="11650133" y="115570"/>
            <a:ext cx="4233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06815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BA34A-965D-46C2-97C0-9C00F44B06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8F2BB5-770A-FE53-99D7-CC1B6D65C7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D39748-E1F8-AEC9-84E2-208B24ACD13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9E7B4C7-A615-2965-D6FA-9F30CA518E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D86AD7-5B21-8524-FFE3-E372C80DAC2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162645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DCD2A-2F7D-E6A8-1240-EE0787B97BF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D2E8AEB-AA24-9E20-E63E-8F048E49DB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146760-BD69-7B73-3D22-668D19F340B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3944527-298D-2AC1-DE4C-37E25783B3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192074-1226-99CA-890D-06168D1ADD2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772015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C6D61-DE83-C296-DBA3-63942AF8D6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22CF20-C86A-8260-C307-EAED65162F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CDAB3B-C947-FBD9-D508-A481E1E125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F35FF9-C9FD-726D-5272-BB3D351D6CD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7180CCC-E616-BB9B-D1F2-E7C0812ABF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A51D51-25C0-CC74-65A9-0628335CED2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980092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3D90C-DAA6-82F0-0134-06044DDF86E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0CB127C-8BFA-41B3-6ADF-B3DBE4D6BD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CAEA23-55DB-60DE-1495-11065E43C3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AF43FA-56EF-1FE6-FD91-122CFD5129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2BD7AD-64F6-742F-CE61-CE63060AAC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8FA6C7-B051-BC26-EFAB-939DD3D5486F}"/>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DE66E095-F281-A925-8119-A0E2C07721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441159C-881B-2AF6-D1E9-1EEA393C0CC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467595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6AE38-A84D-8EDA-CA5D-227AADA62CF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D524A9-DF9F-2713-E6E9-81A290F64155}"/>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8E783EEC-F919-C86C-34BE-3A3B49CC4BE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90ECF04-5FB5-D39C-004B-C4F49BF6753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876569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417161-6F50-0E9D-A5D7-F063E832A4FE}"/>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D8A99A7E-47E7-E4D1-6DB7-DB7D749C41D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C23E198-F26F-7538-00E6-5167F045333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015202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AEC66-2BC1-C8C9-1907-0CE16FB85E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C3575A-B2D5-5E28-10FF-D3C1CCDC1B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CAA8C6-3CCC-D7B9-6147-A7B1E33905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814393-3C42-6AF0-F6E0-B5B8229B76D8}"/>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92BB21B-1EA7-D8DE-53A7-1531A24217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F2D88A-49A7-AEEE-2763-B0E5E93E16A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057499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FFE26-D8DB-6780-AF82-99AA384246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731D74D-687F-5CD0-BD76-01BAA87B01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5D2F02-D4A0-9234-AC7A-C76C57713C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B9721C-7BFE-D585-9717-BB5D81CD2F9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F7DD2711-857A-5C9E-E91A-8DF6080D79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F27E65-6D35-0561-D0C8-DB9EF370F13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73753195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349A5A-6CEB-9C28-7355-9F5988C688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377E03C-67C0-1143-13C9-CBAB34A40C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DC9328-E809-8969-A906-F2BED5FE74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B0F6D9E9-28CE-FAC6-724A-D942209E5C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DFE4118-C9C0-0DB3-B025-ABACEB6C49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48941134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3" Type="http://schemas.openxmlformats.org/officeDocument/2006/relationships/hyperlink" Target="https://my.rotary.org/en/learning-reference/learn-topic/membership"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1.xml"/><Relationship Id="rId5" Type="http://schemas.microsoft.com/office/2007/relationships/hdphoto" Target="../media/hdphoto1.wdp"/><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
          <p:cNvSpPr/>
          <p:nvPr/>
        </p:nvSpPr>
        <p:spPr>
          <a:xfrm>
            <a:off x="9237" y="1759606"/>
            <a:ext cx="12192000" cy="2176117"/>
          </a:xfrm>
          <a:prstGeom prst="rect">
            <a:avLst/>
          </a:prstGeom>
          <a:solidFill>
            <a:srgbClr val="02B3E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highlight>
                <a:srgbClr val="01B4E7"/>
              </a:highlight>
              <a:latin typeface="Arial"/>
              <a:ea typeface="Arial"/>
              <a:cs typeface="Arial"/>
              <a:sym typeface="Arial"/>
            </a:endParaRPr>
          </a:p>
        </p:txBody>
      </p:sp>
      <p:sp>
        <p:nvSpPr>
          <p:cNvPr id="278" name="Google Shape;278;p3"/>
          <p:cNvSpPr txBox="1"/>
          <p:nvPr/>
        </p:nvSpPr>
        <p:spPr>
          <a:xfrm>
            <a:off x="9237" y="2436698"/>
            <a:ext cx="12192000" cy="821931"/>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4800"/>
              <a:buFont typeface="Arial"/>
              <a:buNone/>
            </a:pPr>
            <a:r>
              <a:rPr lang="en-US" sz="6000" b="1" i="0" u="none" strike="noStrike" cap="none">
                <a:solidFill>
                  <a:schemeClr val="lt1"/>
                </a:solidFill>
                <a:latin typeface="Open Sans ExtraBold"/>
                <a:ea typeface="Open Sans ExtraBold"/>
                <a:cs typeface="Open Sans ExtraBold"/>
                <a:sym typeface="Open Sans ExtraBold"/>
              </a:rPr>
              <a:t>HIGHLY SUCCESSFUL CLUBS </a:t>
            </a:r>
            <a:endParaRPr sz="6000" b="1" i="0" u="none" strike="noStrike" cap="none">
              <a:solidFill>
                <a:schemeClr val="lt1"/>
              </a:solidFill>
              <a:latin typeface="Open Sans ExtraBold"/>
              <a:ea typeface="Open Sans ExtraBold"/>
              <a:cs typeface="Open Sans ExtraBold"/>
              <a:sym typeface="Open Sans ExtraBold"/>
            </a:endParaRPr>
          </a:p>
        </p:txBody>
      </p:sp>
      <p:pic>
        <p:nvPicPr>
          <p:cNvPr id="279" name="Google Shape;279;p3" descr="Logo, company name&#10;&#10;Description automatically generated"/>
          <p:cNvPicPr preferRelativeResize="0"/>
          <p:nvPr/>
        </p:nvPicPr>
        <p:blipFill rotWithShape="1">
          <a:blip r:embed="rId3">
            <a:alphaModFix/>
          </a:blip>
          <a:srcRect l="51777" t="34165" b="29887"/>
          <a:stretch/>
        </p:blipFill>
        <p:spPr>
          <a:xfrm>
            <a:off x="3733478" y="4470399"/>
            <a:ext cx="4965187" cy="201352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93887A-268D-470C-AF21-5FC6689C89F0}"/>
              </a:ext>
            </a:extLst>
          </p:cNvPr>
          <p:cNvSpPr>
            <a:spLocks noGrp="1"/>
          </p:cNvSpPr>
          <p:nvPr>
            <p:ph type="title"/>
          </p:nvPr>
        </p:nvSpPr>
        <p:spPr/>
        <p:txBody>
          <a:bodyPr/>
          <a:lstStyle/>
          <a:p>
            <a:r>
              <a:rPr lang="en-US" dirty="0"/>
              <a:t>Intentional leadership</a:t>
            </a:r>
          </a:p>
        </p:txBody>
      </p:sp>
      <p:sp>
        <p:nvSpPr>
          <p:cNvPr id="2" name="Slide Number Placeholder 1">
            <a:extLst>
              <a:ext uri="{FF2B5EF4-FFF2-40B4-BE49-F238E27FC236}">
                <a16:creationId xmlns:a16="http://schemas.microsoft.com/office/drawing/2014/main" id="{A1D15990-7FE6-47AB-9F0C-614E93D84255}"/>
              </a:ext>
            </a:extLst>
          </p:cNvPr>
          <p:cNvSpPr>
            <a:spLocks noGrp="1"/>
          </p:cNvSpPr>
          <p:nvPr>
            <p:ph type="sldNum" sz="quarter" idx="12"/>
          </p:nvPr>
        </p:nvSpPr>
        <p:spPr/>
        <p:txBody>
          <a:bodyPr/>
          <a:lstStyle/>
          <a:p>
            <a:fld id="{97A94E25-127B-4C48-AF96-44BA7B823777}" type="slidenum">
              <a:rPr lang="en-US" smtClean="0"/>
              <a:pPr/>
              <a:t>10</a:t>
            </a:fld>
            <a:endParaRPr lang="en-US" dirty="0"/>
          </a:p>
        </p:txBody>
      </p:sp>
      <p:sp>
        <p:nvSpPr>
          <p:cNvPr id="6" name="Rectangle: Single Corner Rounded 5">
            <a:extLst>
              <a:ext uri="{FF2B5EF4-FFF2-40B4-BE49-F238E27FC236}">
                <a16:creationId xmlns:a16="http://schemas.microsoft.com/office/drawing/2014/main" id="{CE3C526E-C2A5-4D97-9312-F0F7163852C4}"/>
              </a:ext>
            </a:extLst>
          </p:cNvPr>
          <p:cNvSpPr/>
          <p:nvPr/>
        </p:nvSpPr>
        <p:spPr>
          <a:xfrm>
            <a:off x="6134100" y="2345167"/>
            <a:ext cx="2710927" cy="1688950"/>
          </a:xfrm>
          <a:prstGeom prst="round1Rect">
            <a:avLst/>
          </a:prstGeom>
          <a:ln>
            <a:solidFill>
              <a:srgbClr val="164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Single Corner Rounded 6">
            <a:extLst>
              <a:ext uri="{FF2B5EF4-FFF2-40B4-BE49-F238E27FC236}">
                <a16:creationId xmlns:a16="http://schemas.microsoft.com/office/drawing/2014/main" id="{75D12AAC-26ED-450F-A5F1-2BE821B68F81}"/>
              </a:ext>
            </a:extLst>
          </p:cNvPr>
          <p:cNvSpPr/>
          <p:nvPr/>
        </p:nvSpPr>
        <p:spPr>
          <a:xfrm flipH="1">
            <a:off x="3346974" y="2345167"/>
            <a:ext cx="2710927" cy="1688950"/>
          </a:xfrm>
          <a:prstGeom prst="round1Rect">
            <a:avLst/>
          </a:prstGeom>
          <a:solidFill>
            <a:srgbClr val="009999"/>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8" name="Rectangle: Single Corner Rounded 7">
            <a:extLst>
              <a:ext uri="{FF2B5EF4-FFF2-40B4-BE49-F238E27FC236}">
                <a16:creationId xmlns:a16="http://schemas.microsoft.com/office/drawing/2014/main" id="{F3AAE8FD-F1AE-496F-93AD-3BECC48D5A30}"/>
              </a:ext>
            </a:extLst>
          </p:cNvPr>
          <p:cNvSpPr/>
          <p:nvPr/>
        </p:nvSpPr>
        <p:spPr>
          <a:xfrm flipH="1" flipV="1">
            <a:off x="3346973" y="4121972"/>
            <a:ext cx="2710927" cy="1688950"/>
          </a:xfrm>
          <a:prstGeom prst="round1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Rectangle: Single Corner Rounded 8">
            <a:extLst>
              <a:ext uri="{FF2B5EF4-FFF2-40B4-BE49-F238E27FC236}">
                <a16:creationId xmlns:a16="http://schemas.microsoft.com/office/drawing/2014/main" id="{4EFDE238-001C-44D0-B338-125955DC7FCE}"/>
              </a:ext>
            </a:extLst>
          </p:cNvPr>
          <p:cNvSpPr/>
          <p:nvPr/>
        </p:nvSpPr>
        <p:spPr>
          <a:xfrm flipV="1">
            <a:off x="6134100" y="4121972"/>
            <a:ext cx="2710927" cy="1688950"/>
          </a:xfrm>
          <a:prstGeom prst="round1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FE71CB1-ED92-4D7E-B93C-CDA51C08C3D9}"/>
              </a:ext>
            </a:extLst>
          </p:cNvPr>
          <p:cNvSpPr txBox="1"/>
          <p:nvPr/>
        </p:nvSpPr>
        <p:spPr>
          <a:xfrm>
            <a:off x="3788241" y="2802357"/>
            <a:ext cx="1828388" cy="830997"/>
          </a:xfrm>
          <a:prstGeom prst="rect">
            <a:avLst/>
          </a:prstGeom>
          <a:noFill/>
        </p:spPr>
        <p:txBody>
          <a:bodyPr wrap="square" rtlCol="0">
            <a:spAutoFit/>
          </a:bodyPr>
          <a:lstStyle/>
          <a:p>
            <a:pPr algn="ctr"/>
            <a:r>
              <a:rPr lang="en-US" sz="2400" b="1" dirty="0">
                <a:solidFill>
                  <a:schemeClr val="bg1"/>
                </a:solidFill>
              </a:rPr>
              <a:t>Wishful Leadership</a:t>
            </a:r>
          </a:p>
        </p:txBody>
      </p:sp>
      <p:sp>
        <p:nvSpPr>
          <p:cNvPr id="11" name="TextBox 10">
            <a:extLst>
              <a:ext uri="{FF2B5EF4-FFF2-40B4-BE49-F238E27FC236}">
                <a16:creationId xmlns:a16="http://schemas.microsoft.com/office/drawing/2014/main" id="{AAA90DB3-1D40-490A-A0A5-7DA57B7081D1}"/>
              </a:ext>
            </a:extLst>
          </p:cNvPr>
          <p:cNvSpPr txBox="1"/>
          <p:nvPr/>
        </p:nvSpPr>
        <p:spPr>
          <a:xfrm>
            <a:off x="6526413" y="2785820"/>
            <a:ext cx="1889312" cy="830997"/>
          </a:xfrm>
          <a:prstGeom prst="rect">
            <a:avLst/>
          </a:prstGeom>
          <a:noFill/>
        </p:spPr>
        <p:txBody>
          <a:bodyPr wrap="square" rtlCol="0">
            <a:spAutoFit/>
          </a:bodyPr>
          <a:lstStyle/>
          <a:p>
            <a:pPr algn="ctr"/>
            <a:r>
              <a:rPr lang="en-US" sz="2400" b="1" dirty="0">
                <a:solidFill>
                  <a:schemeClr val="bg1"/>
                </a:solidFill>
              </a:rPr>
              <a:t>Intentional Leadership</a:t>
            </a:r>
          </a:p>
        </p:txBody>
      </p:sp>
      <p:sp>
        <p:nvSpPr>
          <p:cNvPr id="12" name="TextBox 11">
            <a:extLst>
              <a:ext uri="{FF2B5EF4-FFF2-40B4-BE49-F238E27FC236}">
                <a16:creationId xmlns:a16="http://schemas.microsoft.com/office/drawing/2014/main" id="{57FBE057-33AA-4673-88BE-2AF0EC2F817E}"/>
              </a:ext>
            </a:extLst>
          </p:cNvPr>
          <p:cNvSpPr txBox="1"/>
          <p:nvPr/>
        </p:nvSpPr>
        <p:spPr>
          <a:xfrm>
            <a:off x="3857047" y="4415003"/>
            <a:ext cx="1871718" cy="830997"/>
          </a:xfrm>
          <a:prstGeom prst="rect">
            <a:avLst/>
          </a:prstGeom>
          <a:noFill/>
        </p:spPr>
        <p:txBody>
          <a:bodyPr wrap="square" rtlCol="0">
            <a:spAutoFit/>
          </a:bodyPr>
          <a:lstStyle/>
          <a:p>
            <a:pPr algn="ctr"/>
            <a:r>
              <a:rPr lang="en-US" sz="2400" b="1" dirty="0">
                <a:solidFill>
                  <a:schemeClr val="bg1"/>
                </a:solidFill>
              </a:rPr>
              <a:t>No Leadership</a:t>
            </a:r>
          </a:p>
        </p:txBody>
      </p:sp>
      <p:sp>
        <p:nvSpPr>
          <p:cNvPr id="13" name="TextBox 12">
            <a:extLst>
              <a:ext uri="{FF2B5EF4-FFF2-40B4-BE49-F238E27FC236}">
                <a16:creationId xmlns:a16="http://schemas.microsoft.com/office/drawing/2014/main" id="{9234702A-D636-400B-9CE6-093EC01418CF}"/>
              </a:ext>
            </a:extLst>
          </p:cNvPr>
          <p:cNvSpPr txBox="1"/>
          <p:nvPr/>
        </p:nvSpPr>
        <p:spPr>
          <a:xfrm>
            <a:off x="6543809" y="4526844"/>
            <a:ext cx="1891507" cy="830997"/>
          </a:xfrm>
          <a:prstGeom prst="rect">
            <a:avLst/>
          </a:prstGeom>
          <a:noFill/>
        </p:spPr>
        <p:txBody>
          <a:bodyPr wrap="square" rtlCol="0">
            <a:spAutoFit/>
          </a:bodyPr>
          <a:lstStyle/>
          <a:p>
            <a:pPr algn="ctr"/>
            <a:r>
              <a:rPr lang="en-US" sz="2400" b="1" dirty="0">
                <a:solidFill>
                  <a:schemeClr val="bg1"/>
                </a:solidFill>
              </a:rPr>
              <a:t>Vague Leadership</a:t>
            </a:r>
          </a:p>
        </p:txBody>
      </p:sp>
      <p:sp>
        <p:nvSpPr>
          <p:cNvPr id="14" name="TextBox 13">
            <a:extLst>
              <a:ext uri="{FF2B5EF4-FFF2-40B4-BE49-F238E27FC236}">
                <a16:creationId xmlns:a16="http://schemas.microsoft.com/office/drawing/2014/main" id="{96EB235D-8C7D-4FE2-9103-9EAA067B50B0}"/>
              </a:ext>
            </a:extLst>
          </p:cNvPr>
          <p:cNvSpPr txBox="1"/>
          <p:nvPr/>
        </p:nvSpPr>
        <p:spPr>
          <a:xfrm>
            <a:off x="2270091" y="3473943"/>
            <a:ext cx="615553" cy="1120346"/>
          </a:xfrm>
          <a:prstGeom prst="rect">
            <a:avLst/>
          </a:prstGeom>
          <a:noFill/>
        </p:spPr>
        <p:txBody>
          <a:bodyPr vert="vert270" wrap="square" rtlCol="0">
            <a:spAutoFit/>
          </a:bodyPr>
          <a:lstStyle/>
          <a:p>
            <a:r>
              <a:rPr lang="en-US" sz="2800" dirty="0">
                <a:solidFill>
                  <a:srgbClr val="16468F"/>
                </a:solidFill>
              </a:rPr>
              <a:t>Clarity</a:t>
            </a:r>
          </a:p>
        </p:txBody>
      </p:sp>
      <p:sp>
        <p:nvSpPr>
          <p:cNvPr id="15" name="TextBox 14">
            <a:extLst>
              <a:ext uri="{FF2B5EF4-FFF2-40B4-BE49-F238E27FC236}">
                <a16:creationId xmlns:a16="http://schemas.microsoft.com/office/drawing/2014/main" id="{15368216-6B6F-4562-B91B-97F50D893512}"/>
              </a:ext>
            </a:extLst>
          </p:cNvPr>
          <p:cNvSpPr txBox="1"/>
          <p:nvPr/>
        </p:nvSpPr>
        <p:spPr>
          <a:xfrm>
            <a:off x="4250837" y="6215283"/>
            <a:ext cx="3690325" cy="523220"/>
          </a:xfrm>
          <a:prstGeom prst="rect">
            <a:avLst/>
          </a:prstGeom>
          <a:noFill/>
        </p:spPr>
        <p:txBody>
          <a:bodyPr vert="horz" wrap="square" rtlCol="0">
            <a:spAutoFit/>
          </a:bodyPr>
          <a:lstStyle/>
          <a:p>
            <a:pPr algn="ctr"/>
            <a:r>
              <a:rPr lang="en-US" sz="2800" dirty="0">
                <a:solidFill>
                  <a:srgbClr val="16468F"/>
                </a:solidFill>
              </a:rPr>
              <a:t>Intentionality</a:t>
            </a:r>
          </a:p>
        </p:txBody>
      </p:sp>
      <p:cxnSp>
        <p:nvCxnSpPr>
          <p:cNvPr id="17" name="Straight Arrow Connector 16">
            <a:extLst>
              <a:ext uri="{FF2B5EF4-FFF2-40B4-BE49-F238E27FC236}">
                <a16:creationId xmlns:a16="http://schemas.microsoft.com/office/drawing/2014/main" id="{B575C5D6-9D52-4DF9-BF0C-6E923D7FF67D}"/>
              </a:ext>
            </a:extLst>
          </p:cNvPr>
          <p:cNvCxnSpPr>
            <a:cxnSpLocks/>
          </p:cNvCxnSpPr>
          <p:nvPr/>
        </p:nvCxnSpPr>
        <p:spPr>
          <a:xfrm flipV="1">
            <a:off x="3081801" y="2802357"/>
            <a:ext cx="0" cy="2463519"/>
          </a:xfrm>
          <a:prstGeom prst="straightConnector1">
            <a:avLst/>
          </a:prstGeom>
          <a:ln>
            <a:solidFill>
              <a:schemeClr val="accent1"/>
            </a:solidFill>
            <a:tailEnd type="triangle"/>
          </a:ln>
        </p:spPr>
        <p:style>
          <a:lnRef idx="3">
            <a:schemeClr val="dk1"/>
          </a:lnRef>
          <a:fillRef idx="0">
            <a:schemeClr val="dk1"/>
          </a:fillRef>
          <a:effectRef idx="2">
            <a:schemeClr val="dk1"/>
          </a:effectRef>
          <a:fontRef idx="minor">
            <a:schemeClr val="tx1"/>
          </a:fontRef>
        </p:style>
      </p:cxnSp>
      <p:cxnSp>
        <p:nvCxnSpPr>
          <p:cNvPr id="18" name="Straight Arrow Connector 17">
            <a:extLst>
              <a:ext uri="{FF2B5EF4-FFF2-40B4-BE49-F238E27FC236}">
                <a16:creationId xmlns:a16="http://schemas.microsoft.com/office/drawing/2014/main" id="{E72B8320-8B26-43B3-A780-1A276E5290B4}"/>
              </a:ext>
            </a:extLst>
          </p:cNvPr>
          <p:cNvCxnSpPr>
            <a:cxnSpLocks/>
          </p:cNvCxnSpPr>
          <p:nvPr/>
        </p:nvCxnSpPr>
        <p:spPr>
          <a:xfrm>
            <a:off x="4485017" y="6039928"/>
            <a:ext cx="3298166" cy="0"/>
          </a:xfrm>
          <a:prstGeom prst="straightConnector1">
            <a:avLst/>
          </a:prstGeom>
          <a:ln>
            <a:solidFill>
              <a:srgbClr val="16468F"/>
            </a:solidFill>
            <a:tailEnd type="triangle"/>
          </a:ln>
        </p:spPr>
        <p:style>
          <a:lnRef idx="3">
            <a:schemeClr val="dk1"/>
          </a:lnRef>
          <a:fillRef idx="0">
            <a:schemeClr val="dk1"/>
          </a:fillRef>
          <a:effectRef idx="2">
            <a:schemeClr val="dk1"/>
          </a:effectRef>
          <a:fontRef idx="minor">
            <a:schemeClr val="tx1"/>
          </a:fontRef>
        </p:style>
      </p:cxnSp>
      <p:sp>
        <p:nvSpPr>
          <p:cNvPr id="20" name="TextBox 19">
            <a:extLst>
              <a:ext uri="{FF2B5EF4-FFF2-40B4-BE49-F238E27FC236}">
                <a16:creationId xmlns:a16="http://schemas.microsoft.com/office/drawing/2014/main" id="{AB6B8346-7105-452A-B8CB-3F58C3D24340}"/>
              </a:ext>
            </a:extLst>
          </p:cNvPr>
          <p:cNvSpPr txBox="1"/>
          <p:nvPr/>
        </p:nvSpPr>
        <p:spPr>
          <a:xfrm>
            <a:off x="2897135" y="5338796"/>
            <a:ext cx="369332" cy="472126"/>
          </a:xfrm>
          <a:prstGeom prst="rect">
            <a:avLst/>
          </a:prstGeom>
          <a:noFill/>
        </p:spPr>
        <p:txBody>
          <a:bodyPr vert="vert270" wrap="square" rtlCol="0">
            <a:spAutoFit/>
          </a:bodyPr>
          <a:lstStyle/>
          <a:p>
            <a:r>
              <a:rPr lang="en-US" sz="1200" b="1" dirty="0">
                <a:solidFill>
                  <a:srgbClr val="16468F"/>
                </a:solidFill>
              </a:rPr>
              <a:t>Low</a:t>
            </a:r>
          </a:p>
        </p:txBody>
      </p:sp>
      <p:sp>
        <p:nvSpPr>
          <p:cNvPr id="21" name="TextBox 20">
            <a:extLst>
              <a:ext uri="{FF2B5EF4-FFF2-40B4-BE49-F238E27FC236}">
                <a16:creationId xmlns:a16="http://schemas.microsoft.com/office/drawing/2014/main" id="{8B3C101A-1234-46AF-8EA1-81228C9F9D47}"/>
              </a:ext>
            </a:extLst>
          </p:cNvPr>
          <p:cNvSpPr txBox="1"/>
          <p:nvPr/>
        </p:nvSpPr>
        <p:spPr>
          <a:xfrm>
            <a:off x="3857047" y="5901891"/>
            <a:ext cx="473413" cy="461665"/>
          </a:xfrm>
          <a:prstGeom prst="rect">
            <a:avLst/>
          </a:prstGeom>
          <a:noFill/>
        </p:spPr>
        <p:txBody>
          <a:bodyPr wrap="square" rtlCol="0">
            <a:spAutoFit/>
          </a:bodyPr>
          <a:lstStyle/>
          <a:p>
            <a:r>
              <a:rPr lang="en-US" sz="1200" b="1" dirty="0">
                <a:solidFill>
                  <a:srgbClr val="16468F"/>
                </a:solidFill>
              </a:rPr>
              <a:t>Low</a:t>
            </a:r>
          </a:p>
        </p:txBody>
      </p:sp>
      <p:sp>
        <p:nvSpPr>
          <p:cNvPr id="25" name="TextBox 24">
            <a:extLst>
              <a:ext uri="{FF2B5EF4-FFF2-40B4-BE49-F238E27FC236}">
                <a16:creationId xmlns:a16="http://schemas.microsoft.com/office/drawing/2014/main" id="{7E09CA35-7C9B-4300-90C3-977CC5C225C1}"/>
              </a:ext>
            </a:extLst>
          </p:cNvPr>
          <p:cNvSpPr txBox="1"/>
          <p:nvPr/>
        </p:nvSpPr>
        <p:spPr>
          <a:xfrm>
            <a:off x="2897135" y="2240774"/>
            <a:ext cx="369332" cy="472126"/>
          </a:xfrm>
          <a:prstGeom prst="rect">
            <a:avLst/>
          </a:prstGeom>
          <a:noFill/>
        </p:spPr>
        <p:txBody>
          <a:bodyPr vert="vert270" wrap="square" rtlCol="0">
            <a:spAutoFit/>
          </a:bodyPr>
          <a:lstStyle/>
          <a:p>
            <a:r>
              <a:rPr lang="en-US" sz="1200" b="1" dirty="0">
                <a:solidFill>
                  <a:srgbClr val="16468F"/>
                </a:solidFill>
              </a:rPr>
              <a:t>High</a:t>
            </a:r>
          </a:p>
        </p:txBody>
      </p:sp>
      <p:sp>
        <p:nvSpPr>
          <p:cNvPr id="26" name="TextBox 25">
            <a:extLst>
              <a:ext uri="{FF2B5EF4-FFF2-40B4-BE49-F238E27FC236}">
                <a16:creationId xmlns:a16="http://schemas.microsoft.com/office/drawing/2014/main" id="{FB2966D0-0D7A-427F-8079-0BF707A2ADA1}"/>
              </a:ext>
            </a:extLst>
          </p:cNvPr>
          <p:cNvSpPr txBox="1"/>
          <p:nvPr/>
        </p:nvSpPr>
        <p:spPr>
          <a:xfrm>
            <a:off x="7903062" y="5898777"/>
            <a:ext cx="568078" cy="276999"/>
          </a:xfrm>
          <a:prstGeom prst="rect">
            <a:avLst/>
          </a:prstGeom>
          <a:noFill/>
        </p:spPr>
        <p:txBody>
          <a:bodyPr wrap="square" rtlCol="0">
            <a:spAutoFit/>
          </a:bodyPr>
          <a:lstStyle/>
          <a:p>
            <a:r>
              <a:rPr lang="en-US" sz="1200" b="1" dirty="0">
                <a:solidFill>
                  <a:srgbClr val="16468F"/>
                </a:solidFill>
              </a:rPr>
              <a:t>High</a:t>
            </a:r>
          </a:p>
        </p:txBody>
      </p:sp>
    </p:spTree>
    <p:extLst>
      <p:ext uri="{BB962C8B-B14F-4D97-AF65-F5344CB8AC3E}">
        <p14:creationId xmlns:p14="http://schemas.microsoft.com/office/powerpoint/2010/main" val="896599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pic>
        <p:nvPicPr>
          <p:cNvPr id="351" name="Google Shape;351;g20ebd6e8d94_0_1940"/>
          <p:cNvPicPr preferRelativeResize="0"/>
          <p:nvPr/>
        </p:nvPicPr>
        <p:blipFill rotWithShape="1">
          <a:blip r:embed="rId3">
            <a:alphaModFix/>
          </a:blip>
          <a:srcRect/>
          <a:stretch/>
        </p:blipFill>
        <p:spPr>
          <a:xfrm>
            <a:off x="-17874" y="413"/>
            <a:ext cx="12227735" cy="5245768"/>
          </a:xfrm>
          <a:prstGeom prst="rect">
            <a:avLst/>
          </a:prstGeom>
          <a:noFill/>
          <a:ln>
            <a:noFill/>
          </a:ln>
        </p:spPr>
      </p:pic>
      <p:sp>
        <p:nvSpPr>
          <p:cNvPr id="352" name="Google Shape;352;g20ebd6e8d94_0_1940"/>
          <p:cNvSpPr txBox="1">
            <a:spLocks noGrp="1"/>
          </p:cNvSpPr>
          <p:nvPr>
            <p:ph type="subTitle" idx="4"/>
          </p:nvPr>
        </p:nvSpPr>
        <p:spPr>
          <a:xfrm>
            <a:off x="519050" y="2824825"/>
            <a:ext cx="5176800" cy="1112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58585A"/>
              </a:buClr>
              <a:buSzPts val="2800"/>
              <a:buNone/>
            </a:pPr>
            <a:r>
              <a:rPr lang="en-US" sz="2800" b="1">
                <a:solidFill>
                  <a:srgbClr val="58585A"/>
                </a:solidFill>
              </a:rPr>
              <a:t>ROTARY.ORG/START-CLUb</a:t>
            </a:r>
            <a:endParaRPr sz="3200">
              <a:solidFill>
                <a:srgbClr val="58585A"/>
              </a:solidFill>
            </a:endParaRPr>
          </a:p>
        </p:txBody>
      </p:sp>
      <p:sp>
        <p:nvSpPr>
          <p:cNvPr id="353" name="Google Shape;353;g20ebd6e8d94_0_1940"/>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
        <p:nvSpPr>
          <p:cNvPr id="354" name="Google Shape;354;g20ebd6e8d94_0_1940"/>
          <p:cNvSpPr/>
          <p:nvPr/>
        </p:nvSpPr>
        <p:spPr>
          <a:xfrm>
            <a:off x="365436" y="866263"/>
            <a:ext cx="2635200" cy="3982500"/>
          </a:xfrm>
          <a:prstGeom prst="rect">
            <a:avLst/>
          </a:prstGeom>
          <a:solidFill>
            <a:srgbClr val="17458F"/>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lt1"/>
              </a:solidFill>
              <a:highlight>
                <a:srgbClr val="02B3E7"/>
              </a:highlight>
              <a:latin typeface="Arial Narrow"/>
              <a:ea typeface="Arial Narrow"/>
              <a:cs typeface="Arial Narrow"/>
              <a:sym typeface="Arial Narrow"/>
            </a:endParaRPr>
          </a:p>
        </p:txBody>
      </p:sp>
      <p:sp>
        <p:nvSpPr>
          <p:cNvPr id="355" name="Google Shape;355;g20ebd6e8d94_0_1940"/>
          <p:cNvSpPr/>
          <p:nvPr/>
        </p:nvSpPr>
        <p:spPr>
          <a:xfrm>
            <a:off x="3367207" y="866263"/>
            <a:ext cx="2635200" cy="3982500"/>
          </a:xfrm>
          <a:prstGeom prst="rect">
            <a:avLst/>
          </a:prstGeom>
          <a:solidFill>
            <a:srgbClr val="17458F"/>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lt1"/>
              </a:solidFill>
              <a:latin typeface="Arial Narrow"/>
              <a:ea typeface="Arial Narrow"/>
              <a:cs typeface="Arial Narrow"/>
              <a:sym typeface="Arial Narrow"/>
            </a:endParaRPr>
          </a:p>
        </p:txBody>
      </p:sp>
      <p:sp>
        <p:nvSpPr>
          <p:cNvPr id="356" name="Google Shape;356;g20ebd6e8d94_0_1940"/>
          <p:cNvSpPr txBox="1"/>
          <p:nvPr/>
        </p:nvSpPr>
        <p:spPr>
          <a:xfrm>
            <a:off x="365425" y="1031575"/>
            <a:ext cx="2511900" cy="37856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900"/>
              <a:buFont typeface="Arial"/>
              <a:buNone/>
            </a:pPr>
            <a:r>
              <a:rPr lang="en-US" sz="2400" b="1" i="0" u="none" strike="noStrike" cap="none">
                <a:solidFill>
                  <a:schemeClr val="accent3"/>
                </a:solidFill>
                <a:latin typeface="Open Sans"/>
                <a:ea typeface="Open Sans"/>
                <a:cs typeface="Open Sans"/>
                <a:sym typeface="Open Sans"/>
              </a:rPr>
              <a:t>SATELLITE</a:t>
            </a:r>
            <a:endParaRPr sz="2400" b="0" i="0" u="none" strike="noStrike" cap="none">
              <a:solidFill>
                <a:schemeClr val="accent3"/>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800"/>
              <a:buFont typeface="Arial"/>
              <a:buNone/>
            </a:pPr>
            <a:endParaRPr sz="2400" b="1" i="0" u="none" strike="noStrike" cap="none">
              <a:solidFill>
                <a:schemeClr val="lt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800"/>
              <a:buFont typeface="Arial"/>
              <a:buNone/>
            </a:pPr>
            <a:r>
              <a:rPr lang="en-US" sz="2400" b="0" i="0" u="none" strike="noStrike" cap="none">
                <a:solidFill>
                  <a:schemeClr val="lt1"/>
                </a:solidFill>
                <a:latin typeface="Open Sans"/>
                <a:ea typeface="Open Sans"/>
                <a:cs typeface="Open Sans"/>
                <a:sym typeface="Open Sans"/>
              </a:rPr>
              <a:t>Members run </a:t>
            </a:r>
            <a:br>
              <a:rPr lang="en-US" sz="2400" b="0" i="0" u="none" strike="noStrike" cap="none">
                <a:solidFill>
                  <a:schemeClr val="lt1"/>
                </a:solidFill>
                <a:latin typeface="Open Sans"/>
                <a:ea typeface="Open Sans"/>
                <a:cs typeface="Open Sans"/>
                <a:sym typeface="Open Sans"/>
              </a:rPr>
            </a:br>
            <a:r>
              <a:rPr lang="en-US" sz="2400" b="0" i="0" u="none" strike="noStrike" cap="none">
                <a:solidFill>
                  <a:schemeClr val="lt1"/>
                </a:solidFill>
                <a:latin typeface="Open Sans"/>
                <a:ea typeface="Open Sans"/>
                <a:cs typeface="Open Sans"/>
                <a:sym typeface="Open Sans"/>
              </a:rPr>
              <a:t>the club in collaboration with a sponsor club but choose their club’s structure themselves</a:t>
            </a:r>
            <a:endParaRPr sz="2400" b="0" i="0" u="none" strike="noStrike" cap="none">
              <a:solidFill>
                <a:srgbClr val="000000"/>
              </a:solidFill>
              <a:latin typeface="Open Sans"/>
              <a:ea typeface="Open Sans"/>
              <a:cs typeface="Open Sans"/>
              <a:sym typeface="Open Sans"/>
            </a:endParaRPr>
          </a:p>
        </p:txBody>
      </p:sp>
      <p:sp>
        <p:nvSpPr>
          <p:cNvPr id="357" name="Google Shape;357;g20ebd6e8d94_0_1940"/>
          <p:cNvSpPr txBox="1"/>
          <p:nvPr/>
        </p:nvSpPr>
        <p:spPr>
          <a:xfrm>
            <a:off x="3520450" y="1007050"/>
            <a:ext cx="2328600" cy="37856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900"/>
              <a:buFont typeface="Arial"/>
              <a:buNone/>
            </a:pPr>
            <a:r>
              <a:rPr lang="en-US" sz="2400" b="1" i="0" u="none" strike="noStrike" cap="none">
                <a:solidFill>
                  <a:schemeClr val="accent3"/>
                </a:solidFill>
                <a:latin typeface="Open Sans"/>
                <a:ea typeface="Open Sans"/>
                <a:cs typeface="Open Sans"/>
                <a:sym typeface="Open Sans"/>
              </a:rPr>
              <a:t>PASSPORT</a:t>
            </a:r>
            <a:endParaRPr sz="2400" b="0" i="0" u="none" strike="noStrike" cap="none">
              <a:solidFill>
                <a:schemeClr val="accent3"/>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800"/>
              <a:buFont typeface="Arial"/>
              <a:buNone/>
            </a:pPr>
            <a:endParaRPr sz="2400" b="1" i="0" u="none" strike="noStrike" cap="none">
              <a:solidFill>
                <a:schemeClr val="lt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800"/>
              <a:buFont typeface="Arial"/>
              <a:buNone/>
            </a:pPr>
            <a:r>
              <a:rPr lang="en-US" sz="2400" b="0" i="0" u="none" strike="noStrike" cap="none">
                <a:solidFill>
                  <a:schemeClr val="lt1"/>
                </a:solidFill>
                <a:latin typeface="Open Sans"/>
                <a:ea typeface="Open Sans"/>
                <a:cs typeface="Open Sans"/>
                <a:sym typeface="Open Sans"/>
              </a:rPr>
              <a:t>Members attend meetings of any club, in their community or around the world</a:t>
            </a:r>
            <a:endParaRPr sz="2400" b="0" i="0" u="none" strike="noStrike" cap="none">
              <a:solidFill>
                <a:srgbClr val="000000"/>
              </a:solidFill>
              <a:latin typeface="Open Sans"/>
              <a:ea typeface="Open Sans"/>
              <a:cs typeface="Open Sans"/>
              <a:sym typeface="Open Sans"/>
            </a:endParaRPr>
          </a:p>
        </p:txBody>
      </p:sp>
      <p:sp>
        <p:nvSpPr>
          <p:cNvPr id="358" name="Google Shape;358;g20ebd6e8d94_0_1940"/>
          <p:cNvSpPr/>
          <p:nvPr/>
        </p:nvSpPr>
        <p:spPr>
          <a:xfrm>
            <a:off x="6351705" y="866263"/>
            <a:ext cx="2635200" cy="3982500"/>
          </a:xfrm>
          <a:prstGeom prst="rect">
            <a:avLst/>
          </a:prstGeom>
          <a:solidFill>
            <a:srgbClr val="17458F"/>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lt1"/>
              </a:solidFill>
              <a:latin typeface="Arial Narrow"/>
              <a:ea typeface="Arial Narrow"/>
              <a:cs typeface="Arial Narrow"/>
              <a:sym typeface="Arial Narrow"/>
            </a:endParaRPr>
          </a:p>
        </p:txBody>
      </p:sp>
      <p:sp>
        <p:nvSpPr>
          <p:cNvPr id="359" name="Google Shape;359;g20ebd6e8d94_0_1940"/>
          <p:cNvSpPr txBox="1"/>
          <p:nvPr/>
        </p:nvSpPr>
        <p:spPr>
          <a:xfrm>
            <a:off x="6522325" y="1007050"/>
            <a:ext cx="2328600" cy="26776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900"/>
              <a:buFont typeface="Arial"/>
              <a:buNone/>
            </a:pPr>
            <a:r>
              <a:rPr lang="en-US" sz="2400" b="1" i="0" u="none" strike="noStrike" cap="none">
                <a:solidFill>
                  <a:schemeClr val="accent3"/>
                </a:solidFill>
                <a:latin typeface="Open Sans"/>
                <a:ea typeface="Open Sans"/>
                <a:cs typeface="Open Sans"/>
                <a:sym typeface="Open Sans"/>
              </a:rPr>
              <a:t>CORPORATE</a:t>
            </a:r>
            <a:endParaRPr sz="2400" b="1" i="0" u="none" strike="noStrike" cap="none">
              <a:solidFill>
                <a:schemeClr val="accent3"/>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800"/>
              <a:buFont typeface="Arial"/>
              <a:buNone/>
            </a:pPr>
            <a:endParaRPr sz="2400" b="0" i="0" u="none" strike="noStrike" cap="none">
              <a:solidFill>
                <a:schemeClr val="lt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800"/>
              <a:buFont typeface="Arial"/>
              <a:buNone/>
            </a:pPr>
            <a:r>
              <a:rPr lang="en-US" sz="2400" b="0" i="0" u="none" strike="noStrike" cap="none">
                <a:solidFill>
                  <a:schemeClr val="lt1"/>
                </a:solidFill>
                <a:latin typeface="Open Sans"/>
                <a:ea typeface="Open Sans"/>
                <a:cs typeface="Open Sans"/>
                <a:sym typeface="Open Sans"/>
              </a:rPr>
              <a:t>Members (or most of them) work for the same employer</a:t>
            </a:r>
            <a:endParaRPr sz="2400" b="0" i="0" u="none" strike="noStrike" cap="none">
              <a:solidFill>
                <a:srgbClr val="000000"/>
              </a:solidFill>
              <a:latin typeface="Open Sans"/>
              <a:ea typeface="Open Sans"/>
              <a:cs typeface="Open Sans"/>
              <a:sym typeface="Open Sans"/>
            </a:endParaRPr>
          </a:p>
        </p:txBody>
      </p:sp>
      <p:sp>
        <p:nvSpPr>
          <p:cNvPr id="360" name="Google Shape;360;g20ebd6e8d94_0_1940"/>
          <p:cNvSpPr/>
          <p:nvPr/>
        </p:nvSpPr>
        <p:spPr>
          <a:xfrm>
            <a:off x="9336198" y="871975"/>
            <a:ext cx="2635200" cy="3982500"/>
          </a:xfrm>
          <a:prstGeom prst="rect">
            <a:avLst/>
          </a:prstGeom>
          <a:solidFill>
            <a:srgbClr val="17458F"/>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lt1"/>
              </a:solidFill>
              <a:latin typeface="Arial Narrow"/>
              <a:ea typeface="Arial Narrow"/>
              <a:cs typeface="Arial Narrow"/>
              <a:sym typeface="Arial Narrow"/>
            </a:endParaRPr>
          </a:p>
        </p:txBody>
      </p:sp>
      <p:sp>
        <p:nvSpPr>
          <p:cNvPr id="361" name="Google Shape;361;g20ebd6e8d94_0_1940"/>
          <p:cNvSpPr txBox="1"/>
          <p:nvPr/>
        </p:nvSpPr>
        <p:spPr>
          <a:xfrm>
            <a:off x="9306250" y="1007475"/>
            <a:ext cx="2635200" cy="3909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900"/>
              <a:buFont typeface="Arial"/>
              <a:buNone/>
            </a:pPr>
            <a:r>
              <a:rPr lang="en-US" sz="2400" b="1" i="0" u="none" strike="noStrike" cap="none">
                <a:solidFill>
                  <a:schemeClr val="accent3"/>
                </a:solidFill>
                <a:latin typeface="Open Sans"/>
                <a:ea typeface="Open Sans"/>
                <a:cs typeface="Open Sans"/>
                <a:sym typeface="Open Sans"/>
              </a:rPr>
              <a:t>CAUSE-BASED</a:t>
            </a:r>
            <a:endParaRPr sz="2400" b="0" i="0" u="none" strike="noStrike" cap="none">
              <a:solidFill>
                <a:schemeClr val="accent3"/>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800"/>
              <a:buFont typeface="Arial"/>
              <a:buNone/>
            </a:pPr>
            <a:endParaRPr sz="2400" b="1" i="0" u="none" strike="noStrike" cap="none">
              <a:solidFill>
                <a:schemeClr val="lt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800"/>
              <a:buFont typeface="Arial"/>
              <a:buNone/>
            </a:pPr>
            <a:endParaRPr sz="2400" b="0" i="0" u="none" strike="noStrike" cap="none">
              <a:solidFill>
                <a:schemeClr val="lt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800"/>
              <a:buFont typeface="Arial"/>
              <a:buNone/>
            </a:pPr>
            <a:r>
              <a:rPr lang="en-US" sz="2400" b="0" i="0" u="none" strike="noStrike" cap="none">
                <a:solidFill>
                  <a:schemeClr val="lt1"/>
                </a:solidFill>
                <a:latin typeface="Open Sans"/>
                <a:ea typeface="Open Sans"/>
                <a:cs typeface="Open Sans"/>
                <a:sym typeface="Open Sans"/>
              </a:rPr>
              <a:t>Members unite </a:t>
            </a:r>
            <a:br>
              <a:rPr lang="en-US" sz="2400" b="0" i="0" u="none" strike="noStrike" cap="none">
                <a:solidFill>
                  <a:schemeClr val="lt1"/>
                </a:solidFill>
                <a:latin typeface="Open Sans"/>
                <a:ea typeface="Open Sans"/>
                <a:cs typeface="Open Sans"/>
                <a:sym typeface="Open Sans"/>
              </a:rPr>
            </a:br>
            <a:r>
              <a:rPr lang="en-US" sz="2400" b="0" i="0" u="none" strike="noStrike" cap="none">
                <a:solidFill>
                  <a:schemeClr val="lt1"/>
                </a:solidFill>
                <a:latin typeface="Open Sans"/>
                <a:ea typeface="Open Sans"/>
                <a:cs typeface="Open Sans"/>
                <a:sym typeface="Open Sans"/>
              </a:rPr>
              <a:t>to address a particular cause</a:t>
            </a:r>
            <a:endParaRPr sz="24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800"/>
              <a:buFont typeface="Arial"/>
              <a:buNone/>
            </a:pPr>
            <a:endParaRPr sz="2400" b="0" i="0" u="none" strike="noStrike" cap="none">
              <a:solidFill>
                <a:schemeClr val="lt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800"/>
              <a:buFont typeface="Arial"/>
              <a:buNone/>
            </a:pPr>
            <a:endParaRPr sz="2400" b="0" i="0" u="none" strike="noStrike" cap="none">
              <a:solidFill>
                <a:schemeClr val="lt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endParaRPr sz="2400" b="0" i="0" u="none" strike="noStrike" cap="none">
              <a:solidFill>
                <a:srgbClr val="000000"/>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2900"/>
              <a:buFont typeface="Arial"/>
              <a:buNone/>
            </a:pPr>
            <a:r>
              <a:rPr lang="en-US" sz="2400" b="1" i="0" u="none" strike="noStrike" cap="none">
                <a:solidFill>
                  <a:schemeClr val="accent3"/>
                </a:solidFill>
                <a:latin typeface="Open Sans"/>
                <a:ea typeface="Open Sans"/>
                <a:cs typeface="Open Sans"/>
                <a:sym typeface="Open Sans"/>
              </a:rPr>
              <a:t>AND MORE!</a:t>
            </a:r>
            <a:endParaRPr sz="2400" b="0" i="0" u="none" strike="noStrike" cap="none">
              <a:solidFill>
                <a:schemeClr val="accent3"/>
              </a:solidFill>
              <a:latin typeface="Open Sans"/>
              <a:ea typeface="Open Sans"/>
              <a:cs typeface="Open Sans"/>
              <a:sym typeface="Open Sans"/>
            </a:endParaRPr>
          </a:p>
        </p:txBody>
      </p:sp>
      <p:pic>
        <p:nvPicPr>
          <p:cNvPr id="362" name="Google Shape;362;g20ebd6e8d94_0_1940"/>
          <p:cNvPicPr preferRelativeResize="0"/>
          <p:nvPr/>
        </p:nvPicPr>
        <p:blipFill rotWithShape="1">
          <a:blip r:embed="rId4">
            <a:alphaModFix/>
          </a:blip>
          <a:srcRect/>
          <a:stretch/>
        </p:blipFill>
        <p:spPr>
          <a:xfrm>
            <a:off x="8850925" y="5307080"/>
            <a:ext cx="3201601" cy="1435350"/>
          </a:xfrm>
          <a:prstGeom prst="rect">
            <a:avLst/>
          </a:prstGeom>
          <a:noFill/>
          <a:ln>
            <a:noFill/>
          </a:ln>
        </p:spPr>
      </p:pic>
      <p:sp>
        <p:nvSpPr>
          <p:cNvPr id="363" name="Google Shape;363;g20ebd6e8d94_0_1940"/>
          <p:cNvSpPr txBox="1"/>
          <p:nvPr/>
        </p:nvSpPr>
        <p:spPr>
          <a:xfrm>
            <a:off x="426275" y="5516119"/>
            <a:ext cx="7221600" cy="1015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1" i="0" u="none" strike="noStrike" cap="none">
                <a:solidFill>
                  <a:srgbClr val="305496"/>
                </a:solidFill>
                <a:latin typeface="Open Sans ExtraBold"/>
                <a:ea typeface="Open Sans ExtraBold"/>
                <a:cs typeface="Open Sans ExtraBold"/>
                <a:sym typeface="Open Sans ExtraBold"/>
              </a:rPr>
              <a:t>NEW CLUB MODELS</a:t>
            </a:r>
            <a:r>
              <a:rPr lang="en-US" sz="5400" b="1" i="0" u="none" strike="noStrike" cap="none">
                <a:solidFill>
                  <a:srgbClr val="1F3864"/>
                </a:solidFill>
                <a:latin typeface="Open Sans ExtraBold"/>
                <a:ea typeface="Open Sans ExtraBold"/>
                <a:cs typeface="Open Sans ExtraBold"/>
                <a:sym typeface="Open Sans ExtraBold"/>
              </a:rPr>
              <a:t> </a:t>
            </a:r>
            <a:endParaRPr sz="5400" b="1" i="0" u="none" strike="noStrike" cap="none">
              <a:solidFill>
                <a:srgbClr val="1F3864"/>
              </a:solidFill>
              <a:latin typeface="Open Sans ExtraBold"/>
              <a:ea typeface="Open Sans ExtraBold"/>
              <a:cs typeface="Open Sans ExtraBold"/>
              <a:sym typeface="Open Sans ExtraBo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968930-19B4-E24E-9D4D-03D8EE03C1E2}"/>
              </a:ext>
            </a:extLst>
          </p:cNvPr>
          <p:cNvSpPr>
            <a:spLocks noGrp="1"/>
          </p:cNvSpPr>
          <p:nvPr>
            <p:ph type="title"/>
          </p:nvPr>
        </p:nvSpPr>
        <p:spPr>
          <a:xfrm>
            <a:off x="640080" y="325369"/>
            <a:ext cx="4368602" cy="1956841"/>
          </a:xfrm>
        </p:spPr>
        <p:txBody>
          <a:bodyPr anchor="b">
            <a:normAutofit/>
          </a:bodyPr>
          <a:lstStyle/>
          <a:p>
            <a:r>
              <a:rPr lang="en-US" sz="5400"/>
              <a:t>How Does Your Club Rate?</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98576AC-A461-9044-8D95-D47A37D20FB5}"/>
              </a:ext>
            </a:extLst>
          </p:cNvPr>
          <p:cNvSpPr>
            <a:spLocks noGrp="1"/>
          </p:cNvSpPr>
          <p:nvPr>
            <p:ph idx="1"/>
          </p:nvPr>
        </p:nvSpPr>
        <p:spPr>
          <a:xfrm>
            <a:off x="640080" y="2872899"/>
            <a:ext cx="4243589" cy="3320668"/>
          </a:xfrm>
        </p:spPr>
        <p:txBody>
          <a:bodyPr>
            <a:normAutofit/>
          </a:bodyPr>
          <a:lstStyle/>
          <a:p>
            <a:pPr marL="0" indent="0">
              <a:buNone/>
            </a:pPr>
            <a:r>
              <a:rPr lang="en-US" sz="1500"/>
              <a:t>Jigsaw: Rotary Club Health Check</a:t>
            </a:r>
          </a:p>
          <a:p>
            <a:pPr marL="0" indent="0">
              <a:buNone/>
            </a:pPr>
            <a:endParaRPr lang="en-US" sz="1500"/>
          </a:p>
          <a:p>
            <a:pPr lvl="1"/>
            <a:r>
              <a:rPr lang="en-US" sz="1500"/>
              <a:t>Your Club Experience</a:t>
            </a:r>
          </a:p>
          <a:p>
            <a:pPr marL="457200" lvl="1" indent="0">
              <a:buNone/>
            </a:pPr>
            <a:endParaRPr lang="en-US" sz="1500"/>
          </a:p>
          <a:p>
            <a:pPr lvl="1"/>
            <a:r>
              <a:rPr lang="en-US" sz="1500"/>
              <a:t>Service &amp; Socials</a:t>
            </a:r>
          </a:p>
          <a:p>
            <a:pPr marL="457200" lvl="1" indent="0">
              <a:buNone/>
            </a:pPr>
            <a:endParaRPr lang="en-US" sz="1500"/>
          </a:p>
          <a:p>
            <a:pPr lvl="1"/>
            <a:r>
              <a:rPr lang="en-US" sz="1500"/>
              <a:t>Members</a:t>
            </a:r>
          </a:p>
          <a:p>
            <a:pPr marL="457200" lvl="1" indent="0">
              <a:buNone/>
            </a:pPr>
            <a:endParaRPr lang="en-US" sz="1500"/>
          </a:p>
          <a:p>
            <a:pPr lvl="1"/>
            <a:r>
              <a:rPr lang="en-US" sz="1500"/>
              <a:t>Image</a:t>
            </a:r>
          </a:p>
          <a:p>
            <a:pPr marL="457200" lvl="1" indent="0">
              <a:buNone/>
            </a:pPr>
            <a:endParaRPr lang="en-US" sz="1500"/>
          </a:p>
          <a:p>
            <a:pPr lvl="1"/>
            <a:r>
              <a:rPr lang="en-US" sz="1500"/>
              <a:t>Business and Operation</a:t>
            </a:r>
          </a:p>
          <a:p>
            <a:pPr lvl="2"/>
            <a:endParaRPr lang="en-US" sz="1500"/>
          </a:p>
        </p:txBody>
      </p:sp>
      <p:pic>
        <p:nvPicPr>
          <p:cNvPr id="5" name="Picture 4" descr="White jigsaw puzzle and one final piece being added">
            <a:extLst>
              <a:ext uri="{FF2B5EF4-FFF2-40B4-BE49-F238E27FC236}">
                <a16:creationId xmlns:a16="http://schemas.microsoft.com/office/drawing/2014/main" id="{1BAD46B9-FEED-0558-75CF-1C3A2BD02DFB}"/>
              </a:ext>
            </a:extLst>
          </p:cNvPr>
          <p:cNvPicPr>
            <a:picLocks noChangeAspect="1"/>
          </p:cNvPicPr>
          <p:nvPr/>
        </p:nvPicPr>
        <p:blipFill rotWithShape="1">
          <a:blip r:embed="rId2"/>
          <a:srcRect l="6388" r="18385"/>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281973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EAE34-CB23-2991-758E-B9E37AE17125}"/>
              </a:ext>
            </a:extLst>
          </p:cNvPr>
          <p:cNvSpPr>
            <a:spLocks noGrp="1"/>
          </p:cNvSpPr>
          <p:nvPr>
            <p:ph type="title"/>
          </p:nvPr>
        </p:nvSpPr>
        <p:spPr>
          <a:xfrm>
            <a:off x="1218872" y="531342"/>
            <a:ext cx="3056566" cy="45719"/>
          </a:xfrm>
        </p:spPr>
        <p:txBody>
          <a:bodyPr anchor="ctr">
            <a:normAutofit fontScale="90000"/>
          </a:bodyPr>
          <a:lstStyle/>
          <a:p>
            <a:r>
              <a:rPr lang="en-US" sz="4800" dirty="0">
                <a:solidFill>
                  <a:schemeClr val="bg1"/>
                </a:solidFill>
              </a:rPr>
              <a:t> (Jigsaw) Instructions</a:t>
            </a:r>
          </a:p>
        </p:txBody>
      </p:sp>
      <p:graphicFrame>
        <p:nvGraphicFramePr>
          <p:cNvPr id="13" name="Content Placeholder 2">
            <a:extLst>
              <a:ext uri="{FF2B5EF4-FFF2-40B4-BE49-F238E27FC236}">
                <a16:creationId xmlns:a16="http://schemas.microsoft.com/office/drawing/2014/main" id="{0DD69B6A-4DAF-9A49-D020-70082C246CC7}"/>
              </a:ext>
            </a:extLst>
          </p:cNvPr>
          <p:cNvGraphicFramePr/>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25B291FB-AE07-34E6-030F-41462AE84242}"/>
              </a:ext>
            </a:extLst>
          </p:cNvPr>
          <p:cNvSpPr txBox="1"/>
          <p:nvPr/>
        </p:nvSpPr>
        <p:spPr>
          <a:xfrm>
            <a:off x="123567" y="832302"/>
            <a:ext cx="4497859" cy="4154984"/>
          </a:xfrm>
          <a:prstGeom prst="rect">
            <a:avLst/>
          </a:prstGeom>
          <a:noFill/>
        </p:spPr>
        <p:txBody>
          <a:bodyPr wrap="square" rtlCol="0">
            <a:spAutoFit/>
          </a:bodyPr>
          <a:lstStyle/>
          <a:p>
            <a:pPr algn="ctr"/>
            <a:endParaRPr lang="en-US" sz="6600" dirty="0"/>
          </a:p>
          <a:p>
            <a:pPr algn="ctr"/>
            <a:r>
              <a:rPr lang="en-US" sz="6600" dirty="0"/>
              <a:t>Jigsaw Activity: Instructions</a:t>
            </a:r>
          </a:p>
        </p:txBody>
      </p:sp>
    </p:spTree>
    <p:extLst>
      <p:ext uri="{BB962C8B-B14F-4D97-AF65-F5344CB8AC3E}">
        <p14:creationId xmlns:p14="http://schemas.microsoft.com/office/powerpoint/2010/main" val="568627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6703E-51EA-D042-9E47-98F07EFD6D4E}"/>
              </a:ext>
            </a:extLst>
          </p:cNvPr>
          <p:cNvSpPr>
            <a:spLocks noGrp="1"/>
          </p:cNvSpPr>
          <p:nvPr>
            <p:ph type="title"/>
          </p:nvPr>
        </p:nvSpPr>
        <p:spPr>
          <a:xfrm>
            <a:off x="135924" y="640823"/>
            <a:ext cx="3917735" cy="5583148"/>
          </a:xfrm>
        </p:spPr>
        <p:txBody>
          <a:bodyPr anchor="ctr">
            <a:normAutofit/>
          </a:bodyPr>
          <a:lstStyle/>
          <a:p>
            <a:r>
              <a:rPr lang="en-US" sz="5400" dirty="0"/>
              <a:t>Your Club Experience</a:t>
            </a:r>
          </a:p>
        </p:txBody>
      </p:sp>
      <p:graphicFrame>
        <p:nvGraphicFramePr>
          <p:cNvPr id="5" name="Content Placeholder 2">
            <a:extLst>
              <a:ext uri="{FF2B5EF4-FFF2-40B4-BE49-F238E27FC236}">
                <a16:creationId xmlns:a16="http://schemas.microsoft.com/office/drawing/2014/main" id="{FD1F739B-2912-2AAA-88C4-DAC94174C2A5}"/>
              </a:ext>
            </a:extLst>
          </p:cNvPr>
          <p:cNvGraphicFramePr>
            <a:graphicFrameLocks noGrp="1"/>
          </p:cNvGraphicFramePr>
          <p:nvPr>
            <p:ph idx="1"/>
          </p:nvPr>
        </p:nvGraphicFramePr>
        <p:xfrm>
          <a:off x="5291138" y="641350"/>
          <a:ext cx="6900862" cy="553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1235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C7804-44E7-0144-B435-D7FD22F06214}"/>
              </a:ext>
            </a:extLst>
          </p:cNvPr>
          <p:cNvSpPr>
            <a:spLocks noGrp="1"/>
          </p:cNvSpPr>
          <p:nvPr>
            <p:ph type="title"/>
          </p:nvPr>
        </p:nvSpPr>
        <p:spPr>
          <a:xfrm>
            <a:off x="635000" y="640823"/>
            <a:ext cx="3418659" cy="5583148"/>
          </a:xfrm>
        </p:spPr>
        <p:txBody>
          <a:bodyPr anchor="ctr">
            <a:normAutofit/>
          </a:bodyPr>
          <a:lstStyle/>
          <a:p>
            <a:r>
              <a:rPr lang="en-US" sz="5400"/>
              <a:t>Service &amp; Socials</a:t>
            </a:r>
          </a:p>
        </p:txBody>
      </p:sp>
      <p:graphicFrame>
        <p:nvGraphicFramePr>
          <p:cNvPr id="5" name="Content Placeholder 2">
            <a:extLst>
              <a:ext uri="{FF2B5EF4-FFF2-40B4-BE49-F238E27FC236}">
                <a16:creationId xmlns:a16="http://schemas.microsoft.com/office/drawing/2014/main" id="{A4C565D2-C2F0-DAA3-C5DD-568EC41583CA}"/>
              </a:ext>
            </a:extLst>
          </p:cNvPr>
          <p:cNvGraphicFramePr>
            <a:graphicFrameLocks noGrp="1"/>
          </p:cNvGraphicFramePr>
          <p:nvPr>
            <p:ph idx="1"/>
          </p:nvPr>
        </p:nvGraphicFramePr>
        <p:xfrm>
          <a:off x="5291138" y="641350"/>
          <a:ext cx="6900862" cy="553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4128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D8DB-4F06-464E-8A31-4493F9C718CF}"/>
              </a:ext>
            </a:extLst>
          </p:cNvPr>
          <p:cNvSpPr>
            <a:spLocks noGrp="1"/>
          </p:cNvSpPr>
          <p:nvPr>
            <p:ph type="title"/>
          </p:nvPr>
        </p:nvSpPr>
        <p:spPr>
          <a:xfrm>
            <a:off x="635000" y="640823"/>
            <a:ext cx="3418659" cy="5583148"/>
          </a:xfrm>
        </p:spPr>
        <p:txBody>
          <a:bodyPr anchor="ctr">
            <a:normAutofit/>
          </a:bodyPr>
          <a:lstStyle/>
          <a:p>
            <a:r>
              <a:rPr lang="en-US" sz="5400"/>
              <a:t>Members</a:t>
            </a:r>
          </a:p>
        </p:txBody>
      </p:sp>
      <p:graphicFrame>
        <p:nvGraphicFramePr>
          <p:cNvPr id="5" name="Content Placeholder 2">
            <a:extLst>
              <a:ext uri="{FF2B5EF4-FFF2-40B4-BE49-F238E27FC236}">
                <a16:creationId xmlns:a16="http://schemas.microsoft.com/office/drawing/2014/main" id="{DAF501A8-F298-7081-59B1-C5A2D39103B6}"/>
              </a:ext>
            </a:extLst>
          </p:cNvPr>
          <p:cNvGraphicFramePr>
            <a:graphicFrameLocks noGrp="1"/>
          </p:cNvGraphicFramePr>
          <p:nvPr>
            <p:ph idx="1"/>
          </p:nvPr>
        </p:nvGraphicFramePr>
        <p:xfrm>
          <a:off x="5291138" y="641350"/>
          <a:ext cx="6900862" cy="553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5444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19C2B-8F10-E344-9C4D-3B02E5648269}"/>
              </a:ext>
            </a:extLst>
          </p:cNvPr>
          <p:cNvSpPr>
            <a:spLocks noGrp="1"/>
          </p:cNvSpPr>
          <p:nvPr>
            <p:ph type="title"/>
          </p:nvPr>
        </p:nvSpPr>
        <p:spPr>
          <a:xfrm>
            <a:off x="635000" y="640823"/>
            <a:ext cx="3418659" cy="5583148"/>
          </a:xfrm>
        </p:spPr>
        <p:txBody>
          <a:bodyPr anchor="ctr">
            <a:normAutofit/>
          </a:bodyPr>
          <a:lstStyle/>
          <a:p>
            <a:r>
              <a:rPr lang="en-US" sz="5400"/>
              <a:t>Image</a:t>
            </a:r>
          </a:p>
        </p:txBody>
      </p:sp>
      <p:graphicFrame>
        <p:nvGraphicFramePr>
          <p:cNvPr id="5" name="Content Placeholder 2">
            <a:extLst>
              <a:ext uri="{FF2B5EF4-FFF2-40B4-BE49-F238E27FC236}">
                <a16:creationId xmlns:a16="http://schemas.microsoft.com/office/drawing/2014/main" id="{67B0BCEB-CE0C-3CC4-3DF0-691C0527E1F5}"/>
              </a:ext>
            </a:extLst>
          </p:cNvPr>
          <p:cNvGraphicFramePr>
            <a:graphicFrameLocks noGrp="1"/>
          </p:cNvGraphicFramePr>
          <p:nvPr>
            <p:ph idx="1"/>
          </p:nvPr>
        </p:nvGraphicFramePr>
        <p:xfrm>
          <a:off x="5291138" y="641350"/>
          <a:ext cx="6900862" cy="553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2954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FEBF5-2CD0-5243-AB87-F00AB3ABBFB1}"/>
              </a:ext>
            </a:extLst>
          </p:cNvPr>
          <p:cNvSpPr>
            <a:spLocks noGrp="1"/>
          </p:cNvSpPr>
          <p:nvPr>
            <p:ph type="title"/>
          </p:nvPr>
        </p:nvSpPr>
        <p:spPr>
          <a:xfrm>
            <a:off x="635000" y="640823"/>
            <a:ext cx="3418659" cy="5583148"/>
          </a:xfrm>
        </p:spPr>
        <p:txBody>
          <a:bodyPr anchor="ctr">
            <a:normAutofit/>
          </a:bodyPr>
          <a:lstStyle/>
          <a:p>
            <a:r>
              <a:rPr lang="en-US" sz="5400"/>
              <a:t>Business &amp; Operations</a:t>
            </a:r>
          </a:p>
        </p:txBody>
      </p:sp>
      <p:graphicFrame>
        <p:nvGraphicFramePr>
          <p:cNvPr id="5" name="Content Placeholder 2">
            <a:extLst>
              <a:ext uri="{FF2B5EF4-FFF2-40B4-BE49-F238E27FC236}">
                <a16:creationId xmlns:a16="http://schemas.microsoft.com/office/drawing/2014/main" id="{05523ECF-D3A2-4278-F711-87A5ED31B6EC}"/>
              </a:ext>
            </a:extLst>
          </p:cNvPr>
          <p:cNvGraphicFramePr>
            <a:graphicFrameLocks noGrp="1"/>
          </p:cNvGraphicFramePr>
          <p:nvPr>
            <p:ph idx="1"/>
          </p:nvPr>
        </p:nvGraphicFramePr>
        <p:xfrm>
          <a:off x="5291138" y="641350"/>
          <a:ext cx="6900862" cy="553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7611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AA290-440D-7547-89FB-3C079F6114E8}"/>
              </a:ext>
            </a:extLst>
          </p:cNvPr>
          <p:cNvSpPr>
            <a:spLocks noGrp="1"/>
          </p:cNvSpPr>
          <p:nvPr>
            <p:ph type="title"/>
          </p:nvPr>
        </p:nvSpPr>
        <p:spPr/>
        <p:txBody>
          <a:bodyPr/>
          <a:lstStyle/>
          <a:p>
            <a:r>
              <a:rPr lang="en-US" dirty="0"/>
              <a:t>Rotary International Resources</a:t>
            </a:r>
          </a:p>
        </p:txBody>
      </p:sp>
      <p:sp>
        <p:nvSpPr>
          <p:cNvPr id="3" name="Content Placeholder 2">
            <a:extLst>
              <a:ext uri="{FF2B5EF4-FFF2-40B4-BE49-F238E27FC236}">
                <a16:creationId xmlns:a16="http://schemas.microsoft.com/office/drawing/2014/main" id="{CBC62A0C-4610-5644-9DA5-458671437955}"/>
              </a:ext>
            </a:extLst>
          </p:cNvPr>
          <p:cNvSpPr>
            <a:spLocks noGrp="1"/>
          </p:cNvSpPr>
          <p:nvPr>
            <p:ph idx="1"/>
          </p:nvPr>
        </p:nvSpPr>
        <p:spPr/>
        <p:txBody>
          <a:bodyPr/>
          <a:lstStyle/>
          <a:p>
            <a:r>
              <a:rPr lang="en-US" dirty="0" err="1"/>
              <a:t>My.rotary.org</a:t>
            </a:r>
            <a:endParaRPr lang="en-US" dirty="0"/>
          </a:p>
          <a:p>
            <a:pPr lvl="1"/>
            <a:r>
              <a:rPr lang="en-US" dirty="0"/>
              <a:t>Learning &amp; Reference</a:t>
            </a:r>
          </a:p>
          <a:p>
            <a:pPr lvl="2"/>
            <a:r>
              <a:rPr lang="en-US" dirty="0"/>
              <a:t>Membership</a:t>
            </a:r>
          </a:p>
          <a:p>
            <a:pPr marL="914400" lvl="2" indent="0">
              <a:buNone/>
            </a:pPr>
            <a:endParaRPr lang="en-US" dirty="0"/>
          </a:p>
          <a:p>
            <a:pPr marL="914400" lvl="2" indent="0">
              <a:buNone/>
            </a:pPr>
            <a:r>
              <a:rPr lang="en-US" dirty="0">
                <a:hlinkClick r:id="rId3"/>
              </a:rPr>
              <a:t>https://my.rotary.org/en/learning-reference/learn-topic/membership</a:t>
            </a:r>
            <a:endParaRPr lang="en-US" dirty="0"/>
          </a:p>
          <a:p>
            <a:pPr marL="914400" lvl="2" indent="0">
              <a:buNone/>
            </a:pPr>
            <a:endParaRPr lang="en-US" dirty="0"/>
          </a:p>
        </p:txBody>
      </p:sp>
    </p:spTree>
    <p:extLst>
      <p:ext uri="{BB962C8B-B14F-4D97-AF65-F5344CB8AC3E}">
        <p14:creationId xmlns:p14="http://schemas.microsoft.com/office/powerpoint/2010/main" val="3881585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1"/>
          <p:cNvPicPr>
            <a:picLocks noChangeAspect="1"/>
          </p:cNvPicPr>
          <p:nvPr/>
        </p:nvPicPr>
        <p:blipFill rotWithShape="1">
          <a:blip r:embed="rId4">
            <a:duotone>
              <a:schemeClr val="bg2">
                <a:shade val="45000"/>
                <a:satMod val="135000"/>
              </a:schemeClr>
              <a:prstClr val="white"/>
            </a:duotone>
            <a:extLst>
              <a:ext uri="{BEBA8EAE-BF5A-486C-A8C5-ECC9F3942E4B}">
                <a14:imgProps xmlns:a14="http://schemas.microsoft.com/office/drawing/2010/main">
                  <a14:imgLayer r:embed="rId5">
                    <a14:imgEffect>
                      <a14:colorTemperature colorTemp="4700"/>
                    </a14:imgEffect>
                    <a14:imgEffect>
                      <a14:brightnessContrast bright="40000" contrast="40000"/>
                    </a14:imgEffect>
                  </a14:imgLayer>
                </a14:imgProps>
              </a:ext>
              <a:ext uri="{28A0092B-C50C-407E-A947-70E740481C1C}">
                <a14:useLocalDpi xmlns:a14="http://schemas.microsoft.com/office/drawing/2010/main" val="0"/>
              </a:ext>
            </a:extLst>
          </a:blip>
          <a:srcRect b="10099"/>
          <a:stretch/>
        </p:blipFill>
        <p:spPr bwMode="auto">
          <a:xfrm>
            <a:off x="-352925" y="-1531186"/>
            <a:ext cx="12544925" cy="8458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05189" y="-135976"/>
            <a:ext cx="12544924" cy="7039721"/>
          </a:xfrm>
          <a:prstGeom prst="rect">
            <a:avLst/>
          </a:prstGeom>
          <a:solidFill>
            <a:srgbClr val="58585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p:cNvSpPr>
            <a:spLocks noGrp="1"/>
          </p:cNvSpPr>
          <p:nvPr>
            <p:ph type="sldNum" sz="quarter" idx="12"/>
          </p:nvPr>
        </p:nvSpPr>
        <p:spPr/>
        <p:txBody>
          <a:bodyPr/>
          <a:lstStyle/>
          <a:p>
            <a:fld id="{97A94E25-127B-4C48-AF96-44BA7B823777}" type="slidenum">
              <a:rPr lang="en-US" smtClean="0"/>
              <a:pPr/>
              <a:t>2</a:t>
            </a:fld>
            <a:endParaRPr lang="en-US" dirty="0"/>
          </a:p>
        </p:txBody>
      </p:sp>
      <p:sp>
        <p:nvSpPr>
          <p:cNvPr id="31" name="Subtitle 9"/>
          <p:cNvSpPr txBox="1">
            <a:spLocks/>
          </p:cNvSpPr>
          <p:nvPr/>
        </p:nvSpPr>
        <p:spPr>
          <a:xfrm>
            <a:off x="6596561" y="5285863"/>
            <a:ext cx="9176841" cy="112799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bg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dirty="0">
                <a:latin typeface="Arial Narrow" panose="020B0606020202030204" pitchFamily="34" charset="0"/>
              </a:rPr>
              <a:t>25% of Rotarians are women</a:t>
            </a:r>
          </a:p>
          <a:p>
            <a:r>
              <a:rPr lang="en-US" sz="3600" dirty="0">
                <a:latin typeface="Arial Narrow" panose="020B0606020202030204" pitchFamily="34" charset="0"/>
              </a:rPr>
              <a:t>47% of Rotaractors are women</a:t>
            </a:r>
          </a:p>
        </p:txBody>
      </p:sp>
      <p:graphicFrame>
        <p:nvGraphicFramePr>
          <p:cNvPr id="2" name="Table 2">
            <a:extLst>
              <a:ext uri="{FF2B5EF4-FFF2-40B4-BE49-F238E27FC236}">
                <a16:creationId xmlns:a16="http://schemas.microsoft.com/office/drawing/2014/main" id="{E50D5F2A-B154-4613-B67B-EFDFC5F64DAC}"/>
              </a:ext>
            </a:extLst>
          </p:cNvPr>
          <p:cNvGraphicFramePr>
            <a:graphicFrameLocks noGrp="1"/>
          </p:cNvGraphicFramePr>
          <p:nvPr/>
        </p:nvGraphicFramePr>
        <p:xfrm>
          <a:off x="1711165" y="831189"/>
          <a:ext cx="8769669" cy="4104181"/>
        </p:xfrm>
        <a:graphic>
          <a:graphicData uri="http://schemas.openxmlformats.org/drawingml/2006/table">
            <a:tbl>
              <a:tblPr firstRow="1" bandRow="1">
                <a:tableStyleId>{2D5ABB26-0587-4C30-8999-92F81FD0307C}</a:tableStyleId>
              </a:tblPr>
              <a:tblGrid>
                <a:gridCol w="2548890">
                  <a:extLst>
                    <a:ext uri="{9D8B030D-6E8A-4147-A177-3AD203B41FA5}">
                      <a16:colId xmlns:a16="http://schemas.microsoft.com/office/drawing/2014/main" val="1435393688"/>
                    </a:ext>
                  </a:extLst>
                </a:gridCol>
                <a:gridCol w="3297556">
                  <a:extLst>
                    <a:ext uri="{9D8B030D-6E8A-4147-A177-3AD203B41FA5}">
                      <a16:colId xmlns:a16="http://schemas.microsoft.com/office/drawing/2014/main" val="1220656341"/>
                    </a:ext>
                  </a:extLst>
                </a:gridCol>
                <a:gridCol w="2923223">
                  <a:extLst>
                    <a:ext uri="{9D8B030D-6E8A-4147-A177-3AD203B41FA5}">
                      <a16:colId xmlns:a16="http://schemas.microsoft.com/office/drawing/2014/main" val="515840476"/>
                    </a:ext>
                  </a:extLst>
                </a:gridCol>
              </a:tblGrid>
              <a:tr h="986471">
                <a:tc>
                  <a:txBody>
                    <a:bodyPr/>
                    <a:lstStyle/>
                    <a:p>
                      <a:r>
                        <a:rPr lang="en-US" sz="2800" b="1" dirty="0">
                          <a:solidFill>
                            <a:schemeClr val="bg1"/>
                          </a:solidFill>
                          <a:latin typeface="Arial Narrow" panose="020B0606020202030204" pitchFamily="34" charset="0"/>
                        </a:rPr>
                        <a:t>WORLDWIDE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1B4E7">
                        <a:alpha val="50000"/>
                      </a:srgbClr>
                    </a:solidFill>
                  </a:tcPr>
                </a:tc>
                <a:tc>
                  <a:txBody>
                    <a:bodyPr/>
                    <a:lstStyle/>
                    <a:p>
                      <a:r>
                        <a:rPr lang="en-US" sz="2800" b="1" dirty="0">
                          <a:solidFill>
                            <a:schemeClr val="bg1"/>
                          </a:solidFill>
                          <a:latin typeface="Arial Narrow" panose="020B0606020202030204" pitchFamily="34" charset="0"/>
                        </a:rPr>
                        <a:t>AS OF </a:t>
                      </a:r>
                      <a:br>
                        <a:rPr lang="en-US" sz="2800" b="1" dirty="0">
                          <a:solidFill>
                            <a:schemeClr val="bg1"/>
                          </a:solidFill>
                          <a:latin typeface="Arial Narrow" panose="020B0606020202030204" pitchFamily="34" charset="0"/>
                        </a:rPr>
                      </a:br>
                      <a:r>
                        <a:rPr lang="en-US" sz="2800" b="1" dirty="0">
                          <a:solidFill>
                            <a:schemeClr val="bg1"/>
                          </a:solidFill>
                          <a:latin typeface="Arial Narrow" panose="020B0606020202030204" pitchFamily="34" charset="0"/>
                        </a:rPr>
                        <a:t>1 JANUARY 2023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alpha val="50000"/>
                      </a:schemeClr>
                    </a:solidFill>
                  </a:tcPr>
                </a:tc>
                <a:tc>
                  <a:txBody>
                    <a:bodyPr/>
                    <a:lstStyle/>
                    <a:p>
                      <a:r>
                        <a:rPr lang="en-US" sz="2800" b="1" dirty="0">
                          <a:solidFill>
                            <a:schemeClr val="bg1"/>
                          </a:solidFill>
                          <a:latin typeface="Arial Narrow" panose="020B0606020202030204" pitchFamily="34" charset="0"/>
                        </a:rPr>
                        <a:t>COMPARED TO </a:t>
                      </a:r>
                      <a:br>
                        <a:rPr lang="en-US" sz="2800" b="1" dirty="0">
                          <a:solidFill>
                            <a:schemeClr val="bg1"/>
                          </a:solidFill>
                          <a:latin typeface="Arial Narrow" panose="020B0606020202030204" pitchFamily="34" charset="0"/>
                        </a:rPr>
                      </a:br>
                      <a:r>
                        <a:rPr lang="en-US" sz="2800" b="1" dirty="0">
                          <a:solidFill>
                            <a:schemeClr val="bg1"/>
                          </a:solidFill>
                          <a:latin typeface="Arial Narrow" panose="020B0606020202030204" pitchFamily="34" charset="0"/>
                        </a:rPr>
                        <a:t>1 JANUARY 2022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alpha val="50000"/>
                      </a:schemeClr>
                    </a:solidFill>
                  </a:tcPr>
                </a:tc>
                <a:extLst>
                  <a:ext uri="{0D108BD9-81ED-4DB2-BD59-A6C34878D82A}">
                    <a16:rowId xmlns:a16="http://schemas.microsoft.com/office/drawing/2014/main" val="4039871986"/>
                  </a:ext>
                </a:extLst>
              </a:tr>
              <a:tr h="814541">
                <a:tc>
                  <a:txBody>
                    <a:bodyPr/>
                    <a:lstStyle/>
                    <a:p>
                      <a:r>
                        <a:rPr lang="en-US" sz="3200" dirty="0">
                          <a:solidFill>
                            <a:schemeClr val="bg1"/>
                          </a:solidFill>
                          <a:latin typeface="Arial Narrow" panose="020B0606020202030204" pitchFamily="34" charset="0"/>
                        </a:rPr>
                        <a:t>Rotarians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1B4E7">
                        <a:alpha val="50000"/>
                      </a:srgbClr>
                    </a:solidFill>
                  </a:tcPr>
                </a:tc>
                <a:tc>
                  <a:txBody>
                    <a:bodyPr/>
                    <a:lstStyle/>
                    <a:p>
                      <a:r>
                        <a:rPr lang="en-US" sz="3200" dirty="0">
                          <a:solidFill>
                            <a:schemeClr val="bg1"/>
                          </a:solidFill>
                          <a:latin typeface="Arial Narrow" panose="020B0606020202030204" pitchFamily="34" charset="0"/>
                        </a:rPr>
                        <a:t>1,179,633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schemeClr val="bg1"/>
                          </a:solidFill>
                          <a:latin typeface="Arial Narrow" panose="020B0606020202030204" pitchFamily="34" charset="0"/>
                        </a:rPr>
                        <a:t>+ 1,364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9606567"/>
                  </a:ext>
                </a:extLst>
              </a:tr>
              <a:tr h="796853">
                <a:tc>
                  <a:txBody>
                    <a:bodyPr/>
                    <a:lstStyle/>
                    <a:p>
                      <a:r>
                        <a:rPr lang="en-US" sz="3200" dirty="0">
                          <a:solidFill>
                            <a:schemeClr val="bg1"/>
                          </a:solidFill>
                          <a:latin typeface="Arial Narrow" panose="020B0606020202030204" pitchFamily="34" charset="0"/>
                        </a:rPr>
                        <a:t>Rotaractors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1B4E7">
                        <a:alpha val="50000"/>
                      </a:srgbClr>
                    </a:solidFill>
                  </a:tcPr>
                </a:tc>
                <a:tc>
                  <a:txBody>
                    <a:bodyPr/>
                    <a:lstStyle/>
                    <a:p>
                      <a:r>
                        <a:rPr lang="en-US" sz="3200" dirty="0">
                          <a:solidFill>
                            <a:schemeClr val="bg1"/>
                          </a:solidFill>
                          <a:latin typeface="Arial Narrow" panose="020B0606020202030204" pitchFamily="34" charset="0"/>
                        </a:rPr>
                        <a:t>177,379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schemeClr val="bg1"/>
                          </a:solidFill>
                          <a:latin typeface="Arial Narrow" panose="020B0606020202030204" pitchFamily="34" charset="0"/>
                        </a:rPr>
                        <a:t>- (54,230)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4312745"/>
                  </a:ext>
                </a:extLst>
              </a:tr>
              <a:tr h="808787">
                <a:tc>
                  <a:txBody>
                    <a:bodyPr/>
                    <a:lstStyle/>
                    <a:p>
                      <a:r>
                        <a:rPr lang="en-US" sz="3200" dirty="0">
                          <a:solidFill>
                            <a:schemeClr val="bg1"/>
                          </a:solidFill>
                          <a:latin typeface="Arial Narrow" panose="020B0606020202030204" pitchFamily="34" charset="0"/>
                        </a:rPr>
                        <a:t>Rotary Clubs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1B4E7">
                        <a:alpha val="50000"/>
                      </a:srgbClr>
                    </a:solidFill>
                  </a:tcPr>
                </a:tc>
                <a:tc>
                  <a:txBody>
                    <a:bodyPr/>
                    <a:lstStyle/>
                    <a:p>
                      <a:r>
                        <a:rPr lang="en-US" sz="3200" dirty="0">
                          <a:solidFill>
                            <a:schemeClr val="bg1"/>
                          </a:solidFill>
                          <a:latin typeface="Arial Narrow" panose="020B0606020202030204" pitchFamily="34" charset="0"/>
                        </a:rPr>
                        <a:t>36,767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schemeClr val="bg1"/>
                          </a:solidFill>
                          <a:latin typeface="Arial Narrow" panose="020B0606020202030204" pitchFamily="34" charset="0"/>
                        </a:rPr>
                        <a:t>+ 192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44096280"/>
                  </a:ext>
                </a:extLst>
              </a:tr>
              <a:tr h="697529">
                <a:tc>
                  <a:txBody>
                    <a:bodyPr/>
                    <a:lstStyle/>
                    <a:p>
                      <a:r>
                        <a:rPr lang="en-US" sz="3200" dirty="0">
                          <a:solidFill>
                            <a:schemeClr val="bg1"/>
                          </a:solidFill>
                          <a:latin typeface="Arial Narrow" panose="020B0606020202030204" pitchFamily="34" charset="0"/>
                        </a:rPr>
                        <a:t>Rotaract Clubs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1B4E7">
                        <a:alpha val="50000"/>
                      </a:srgbClr>
                    </a:solidFill>
                  </a:tcPr>
                </a:tc>
                <a:tc>
                  <a:txBody>
                    <a:bodyPr/>
                    <a:lstStyle/>
                    <a:p>
                      <a:r>
                        <a:rPr lang="en-US" sz="3200" dirty="0">
                          <a:solidFill>
                            <a:schemeClr val="bg1"/>
                          </a:solidFill>
                          <a:latin typeface="Arial Narrow" panose="020B0606020202030204" pitchFamily="34" charset="0"/>
                        </a:rPr>
                        <a:t>11,248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schemeClr val="bg1"/>
                          </a:solidFill>
                          <a:latin typeface="Arial Narrow" panose="020B0606020202030204" pitchFamily="34" charset="0"/>
                        </a:rPr>
                        <a:t>- 430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3268885"/>
                  </a:ext>
                </a:extLst>
              </a:tr>
            </a:tbl>
          </a:graphicData>
        </a:graphic>
      </p:graphicFrame>
      <p:cxnSp>
        <p:nvCxnSpPr>
          <p:cNvPr id="10" name="Straight Connector 9">
            <a:extLst>
              <a:ext uri="{FF2B5EF4-FFF2-40B4-BE49-F238E27FC236}">
                <a16:creationId xmlns:a16="http://schemas.microsoft.com/office/drawing/2014/main" id="{621E7796-8483-4A4D-87A7-D15CAC8E0388}"/>
              </a:ext>
            </a:extLst>
          </p:cNvPr>
          <p:cNvCxnSpPr>
            <a:cxnSpLocks/>
          </p:cNvCxnSpPr>
          <p:nvPr/>
        </p:nvCxnSpPr>
        <p:spPr>
          <a:xfrm>
            <a:off x="1945945" y="2442006"/>
            <a:ext cx="8530274" cy="35935"/>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190F7A7-BF9F-4863-A9B6-9C365E25B8D6}"/>
              </a:ext>
            </a:extLst>
          </p:cNvPr>
          <p:cNvCxnSpPr>
            <a:cxnSpLocks/>
          </p:cNvCxnSpPr>
          <p:nvPr/>
        </p:nvCxnSpPr>
        <p:spPr>
          <a:xfrm>
            <a:off x="1945948" y="3269165"/>
            <a:ext cx="853488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5370515-7F07-4AAD-A293-7FD770A990F9}"/>
              </a:ext>
            </a:extLst>
          </p:cNvPr>
          <p:cNvCxnSpPr>
            <a:cxnSpLocks/>
          </p:cNvCxnSpPr>
          <p:nvPr/>
        </p:nvCxnSpPr>
        <p:spPr>
          <a:xfrm>
            <a:off x="1945945" y="4060390"/>
            <a:ext cx="853488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8C4A770-B1E5-487E-A6C8-8D076597AB88}"/>
              </a:ext>
            </a:extLst>
          </p:cNvPr>
          <p:cNvCxnSpPr>
            <a:cxnSpLocks/>
          </p:cNvCxnSpPr>
          <p:nvPr/>
        </p:nvCxnSpPr>
        <p:spPr>
          <a:xfrm>
            <a:off x="1906813" y="4838342"/>
            <a:ext cx="857402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6A0D614-7167-59B4-4C93-F9CA4A3579CB}"/>
              </a:ext>
            </a:extLst>
          </p:cNvPr>
          <p:cNvCxnSpPr>
            <a:cxnSpLocks/>
          </p:cNvCxnSpPr>
          <p:nvPr/>
        </p:nvCxnSpPr>
        <p:spPr>
          <a:xfrm flipV="1">
            <a:off x="10478526" y="831189"/>
            <a:ext cx="0" cy="4007153"/>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678957A-6592-4B8D-5CD5-F9EF4815C621}"/>
              </a:ext>
            </a:extLst>
          </p:cNvPr>
          <p:cNvCxnSpPr>
            <a:cxnSpLocks/>
          </p:cNvCxnSpPr>
          <p:nvPr/>
        </p:nvCxnSpPr>
        <p:spPr>
          <a:xfrm flipV="1">
            <a:off x="7010397" y="854988"/>
            <a:ext cx="0" cy="4007153"/>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603630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8"/>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a:t>
            </a:fld>
            <a:endParaRPr/>
          </a:p>
        </p:txBody>
      </p:sp>
      <p:sp>
        <p:nvSpPr>
          <p:cNvPr id="292" name="Google Shape;292;p8"/>
          <p:cNvSpPr txBox="1"/>
          <p:nvPr/>
        </p:nvSpPr>
        <p:spPr>
          <a:xfrm>
            <a:off x="0" y="0"/>
            <a:ext cx="12192000" cy="6858000"/>
          </a:xfrm>
          <a:prstGeom prst="rect">
            <a:avLst/>
          </a:prstGeom>
          <a:solidFill>
            <a:srgbClr val="F7A81B"/>
          </a:solidFill>
          <a:ln>
            <a:noFill/>
          </a:ln>
        </p:spPr>
        <p:txBody>
          <a:bodyPr spcFirstLastPara="1" wrap="square" lIns="91425" tIns="45700" rIns="91425" bIns="45700" anchor="b" anchorCtr="0">
            <a:normAutofit/>
          </a:bodyPr>
          <a:lstStyle/>
          <a:p>
            <a:pPr marL="0" marR="0" lvl="0" indent="0" algn="r" rtl="0">
              <a:lnSpc>
                <a:spcPct val="90000"/>
              </a:lnSpc>
              <a:spcBef>
                <a:spcPts val="0"/>
              </a:spcBef>
              <a:spcAft>
                <a:spcPts val="0"/>
              </a:spcAft>
              <a:buClr>
                <a:schemeClr val="dk1"/>
              </a:buClr>
              <a:buSzPts val="28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8"/>
          <p:cNvSpPr txBox="1"/>
          <p:nvPr/>
        </p:nvSpPr>
        <p:spPr>
          <a:xfrm>
            <a:off x="335250" y="2179600"/>
            <a:ext cx="11521500" cy="193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1" i="0" u="none" strike="noStrike" cap="none">
                <a:solidFill>
                  <a:srgbClr val="0C3C7C"/>
                </a:solidFill>
                <a:latin typeface="Open Sans ExtraBold"/>
                <a:ea typeface="Open Sans ExtraBold"/>
                <a:cs typeface="Open Sans ExtraBold"/>
                <a:sym typeface="Open Sans ExtraBold"/>
              </a:rPr>
              <a:t>INGREDIENTS OF A SUCCESSFUL ROTARY CLUB </a:t>
            </a:r>
            <a:endParaRPr sz="6000" b="0" i="0" u="none" strike="noStrike" cap="none">
              <a:solidFill>
                <a:srgbClr val="0C3C7C"/>
              </a:solidFill>
              <a:latin typeface="Open Sans ExtraBold"/>
              <a:ea typeface="Open Sans ExtraBold"/>
              <a:cs typeface="Open Sans ExtraBold"/>
              <a:sym typeface="Open Sans ExtraBo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C3C7C"/>
        </a:solidFill>
        <a:effectLst/>
      </p:bgPr>
    </p:bg>
    <p:spTree>
      <p:nvGrpSpPr>
        <p:cNvPr id="1" name="Shape 298"/>
        <p:cNvGrpSpPr/>
        <p:nvPr/>
      </p:nvGrpSpPr>
      <p:grpSpPr>
        <a:xfrm>
          <a:off x="0" y="0"/>
          <a:ext cx="0" cy="0"/>
          <a:chOff x="0" y="0"/>
          <a:chExt cx="0" cy="0"/>
        </a:xfrm>
      </p:grpSpPr>
      <p:sp>
        <p:nvSpPr>
          <p:cNvPr id="299" name="Google Shape;299;g20ebd6e8d94_0_601"/>
          <p:cNvSpPr txBox="1">
            <a:spLocks noGrp="1"/>
          </p:cNvSpPr>
          <p:nvPr>
            <p:ph type="title"/>
          </p:nvPr>
        </p:nvSpPr>
        <p:spPr>
          <a:xfrm>
            <a:off x="106604" y="1801717"/>
            <a:ext cx="11923200" cy="174276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sz="7200" b="1">
                <a:solidFill>
                  <a:schemeClr val="lt1"/>
                </a:solidFill>
                <a:latin typeface="Open Sans ExtraBold"/>
                <a:ea typeface="Open Sans ExtraBold"/>
                <a:cs typeface="Open Sans ExtraBold"/>
                <a:sym typeface="Open Sans ExtraBold"/>
              </a:rPr>
              <a:t>SUCCESSFUL CLUBS </a:t>
            </a:r>
            <a:endParaRPr sz="7200" b="1">
              <a:solidFill>
                <a:schemeClr val="lt1"/>
              </a:solidFill>
              <a:latin typeface="Open Sans ExtraBold"/>
              <a:ea typeface="Open Sans ExtraBold"/>
              <a:cs typeface="Open Sans ExtraBold"/>
              <a:sym typeface="Open Sans ExtraBold"/>
            </a:endParaRPr>
          </a:p>
        </p:txBody>
      </p:sp>
      <p:sp>
        <p:nvSpPr>
          <p:cNvPr id="300" name="Google Shape;300;g20ebd6e8d94_0_601"/>
          <p:cNvSpPr txBox="1">
            <a:spLocks noGrp="1"/>
          </p:cNvSpPr>
          <p:nvPr>
            <p:ph idx="1"/>
          </p:nvPr>
        </p:nvSpPr>
        <p:spPr>
          <a:xfrm>
            <a:off x="838200" y="3289954"/>
            <a:ext cx="10515600" cy="79858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Clr>
                <a:schemeClr val="dk1"/>
              </a:buClr>
              <a:buSzPts val="2800"/>
              <a:buFont typeface="Arial"/>
              <a:buNone/>
            </a:pPr>
            <a:r>
              <a:rPr lang="en-US">
                <a:solidFill>
                  <a:srgbClr val="F7A81B"/>
                </a:solidFill>
                <a:latin typeface="Open Sans ExtraBold"/>
                <a:ea typeface="Open Sans ExtraBold"/>
                <a:cs typeface="Open Sans ExtraBold"/>
                <a:sym typeface="Open Sans ExtraBold"/>
              </a:rPr>
              <a:t>Have a welcoming, engaging presence and meetings</a:t>
            </a:r>
            <a:endParaRPr>
              <a:solidFill>
                <a:srgbClr val="F7A81B"/>
              </a:solidFill>
              <a:latin typeface="Open Sans ExtraBold"/>
              <a:ea typeface="Open Sans ExtraBold"/>
              <a:cs typeface="Open Sans ExtraBold"/>
              <a:sym typeface="Open Sans Extra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4"/>
        <p:cNvGrpSpPr/>
        <p:nvPr/>
      </p:nvGrpSpPr>
      <p:grpSpPr>
        <a:xfrm>
          <a:off x="0" y="0"/>
          <a:ext cx="0" cy="0"/>
          <a:chOff x="0" y="0"/>
          <a:chExt cx="0" cy="0"/>
        </a:xfrm>
      </p:grpSpPr>
      <p:sp>
        <p:nvSpPr>
          <p:cNvPr id="305" name="Google Shape;305;g20ebd6e8d94_0_815"/>
          <p:cNvSpPr/>
          <p:nvPr/>
        </p:nvSpPr>
        <p:spPr>
          <a:xfrm>
            <a:off x="3049" y="0"/>
            <a:ext cx="12189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06" name="Google Shape;306;g20ebd6e8d94_0_815" descr="Hands-on top of each other"/>
          <p:cNvPicPr preferRelativeResize="0"/>
          <p:nvPr/>
        </p:nvPicPr>
        <p:blipFill rotWithShape="1">
          <a:blip r:embed="rId3">
            <a:alphaModFix/>
          </a:blip>
          <a:srcRect l="38313"/>
          <a:stretch/>
        </p:blipFill>
        <p:spPr>
          <a:xfrm>
            <a:off x="2522356" y="10"/>
            <a:ext cx="9669642" cy="6857990"/>
          </a:xfrm>
          <a:prstGeom prst="rect">
            <a:avLst/>
          </a:prstGeom>
          <a:noFill/>
          <a:ln>
            <a:noFill/>
          </a:ln>
        </p:spPr>
      </p:pic>
      <p:sp>
        <p:nvSpPr>
          <p:cNvPr id="307" name="Google Shape;307;g20ebd6e8d94_0_815"/>
          <p:cNvSpPr/>
          <p:nvPr/>
        </p:nvSpPr>
        <p:spPr>
          <a:xfrm>
            <a:off x="-1" y="0"/>
            <a:ext cx="7390200" cy="6858000"/>
          </a:xfrm>
          <a:prstGeom prst="rect">
            <a:avLst/>
          </a:prstGeom>
          <a:gradFill>
            <a:gsLst>
              <a:gs pos="0">
                <a:srgbClr val="FFFFFF">
                  <a:alpha val="0"/>
                </a:srgbClr>
              </a:gs>
              <a:gs pos="19000">
                <a:srgbClr val="FFFFFF">
                  <a:alpha val="36862"/>
                </a:srgbClr>
              </a:gs>
              <a:gs pos="35000">
                <a:srgbClr val="FFFFFF">
                  <a:alpha val="76078"/>
                </a:srgbClr>
              </a:gs>
              <a:gs pos="48000">
                <a:schemeClr val="lt1"/>
              </a:gs>
              <a:gs pos="100000">
                <a:schemeClr val="lt1"/>
              </a:gs>
            </a:gsLst>
            <a:lin ang="10800025"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8" name="Google Shape;308;g20ebd6e8d94_0_815"/>
          <p:cNvSpPr txBox="1">
            <a:spLocks noGrp="1"/>
          </p:cNvSpPr>
          <p:nvPr>
            <p:ph type="title"/>
          </p:nvPr>
        </p:nvSpPr>
        <p:spPr>
          <a:xfrm>
            <a:off x="838200" y="365125"/>
            <a:ext cx="3822300" cy="1899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US" sz="4000">
                <a:latin typeface="Open Sans ExtraBold"/>
                <a:ea typeface="Open Sans ExtraBold"/>
                <a:cs typeface="Open Sans ExtraBold"/>
                <a:sym typeface="Open Sans ExtraBold"/>
              </a:rPr>
              <a:t>Successful Clubs</a:t>
            </a:r>
            <a:endParaRPr>
              <a:latin typeface="Open Sans ExtraBold"/>
              <a:ea typeface="Open Sans ExtraBold"/>
              <a:cs typeface="Open Sans ExtraBold"/>
              <a:sym typeface="Open Sans ExtraBold"/>
            </a:endParaRPr>
          </a:p>
        </p:txBody>
      </p:sp>
      <p:sp>
        <p:nvSpPr>
          <p:cNvPr id="309" name="Google Shape;309;g20ebd6e8d94_0_815"/>
          <p:cNvSpPr txBox="1">
            <a:spLocks noGrp="1"/>
          </p:cNvSpPr>
          <p:nvPr>
            <p:ph idx="1"/>
          </p:nvPr>
        </p:nvSpPr>
        <p:spPr>
          <a:xfrm>
            <a:off x="838200" y="1902941"/>
            <a:ext cx="3822300" cy="4274100"/>
          </a:xfrm>
          <a:prstGeom prst="rect">
            <a:avLst/>
          </a:prstGeom>
          <a:noFill/>
          <a:ln>
            <a:noFill/>
          </a:ln>
        </p:spPr>
        <p:txBody>
          <a:bodyPr spcFirstLastPara="1" wrap="square" lIns="91425" tIns="45700" rIns="91425" bIns="45700" anchor="t" anchorCtr="0">
            <a:normAutofit/>
          </a:bodyPr>
          <a:lstStyle/>
          <a:p>
            <a:pPr marL="228600" lvl="0" indent="-101600" algn="l" rtl="0">
              <a:lnSpc>
                <a:spcPct val="90000"/>
              </a:lnSpc>
              <a:spcBef>
                <a:spcPts val="0"/>
              </a:spcBef>
              <a:spcAft>
                <a:spcPts val="0"/>
              </a:spcAft>
              <a:buClr>
                <a:schemeClr val="dk1"/>
              </a:buClr>
              <a:buSzPts val="2000"/>
              <a:buNone/>
            </a:pPr>
            <a:endParaRPr sz="2000"/>
          </a:p>
          <a:p>
            <a:pPr marL="228600" lvl="0" indent="-228600" algn="l" rtl="0">
              <a:lnSpc>
                <a:spcPct val="90000"/>
              </a:lnSpc>
              <a:spcBef>
                <a:spcPts val="1000"/>
              </a:spcBef>
              <a:spcAft>
                <a:spcPts val="0"/>
              </a:spcAft>
              <a:buClr>
                <a:schemeClr val="dk1"/>
              </a:buClr>
              <a:buSzPts val="2200"/>
              <a:buFont typeface="Noto Sans Symbols"/>
              <a:buChar char="✔"/>
            </a:pPr>
            <a:r>
              <a:rPr lang="en-US" sz="2200">
                <a:latin typeface="Open Sans"/>
                <a:ea typeface="Open Sans"/>
                <a:cs typeface="Open Sans"/>
                <a:sym typeface="Open Sans"/>
              </a:rPr>
              <a:t> Have a unique club identity</a:t>
            </a:r>
            <a:endParaRPr>
              <a:latin typeface="Open Sans"/>
              <a:ea typeface="Open Sans"/>
              <a:cs typeface="Open Sans"/>
              <a:sym typeface="Open Sans"/>
            </a:endParaRPr>
          </a:p>
          <a:p>
            <a:pPr marL="228600" lvl="0" indent="-196850" algn="l" rtl="0">
              <a:lnSpc>
                <a:spcPct val="90000"/>
              </a:lnSpc>
              <a:spcBef>
                <a:spcPts val="1000"/>
              </a:spcBef>
              <a:spcAft>
                <a:spcPts val="0"/>
              </a:spcAft>
              <a:buClr>
                <a:schemeClr val="dk1"/>
              </a:buClr>
              <a:buSzPts val="500"/>
              <a:buFont typeface="Noto Sans Symbols"/>
              <a:buNone/>
            </a:pPr>
            <a:endParaRPr sz="5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3"/>
        <p:cNvGrpSpPr/>
        <p:nvPr/>
      </p:nvGrpSpPr>
      <p:grpSpPr>
        <a:xfrm>
          <a:off x="0" y="0"/>
          <a:ext cx="0" cy="0"/>
          <a:chOff x="0" y="0"/>
          <a:chExt cx="0" cy="0"/>
        </a:xfrm>
      </p:grpSpPr>
      <p:sp>
        <p:nvSpPr>
          <p:cNvPr id="314" name="Google Shape;314;g20ebd6e8d94_0_1031"/>
          <p:cNvSpPr/>
          <p:nvPr/>
        </p:nvSpPr>
        <p:spPr>
          <a:xfrm>
            <a:off x="3049" y="0"/>
            <a:ext cx="12189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15" name="Google Shape;315;g20ebd6e8d94_0_1031" descr="Hands-on top of each other"/>
          <p:cNvPicPr preferRelativeResize="0"/>
          <p:nvPr/>
        </p:nvPicPr>
        <p:blipFill rotWithShape="1">
          <a:blip r:embed="rId3">
            <a:alphaModFix/>
          </a:blip>
          <a:srcRect l="38313"/>
          <a:stretch/>
        </p:blipFill>
        <p:spPr>
          <a:xfrm>
            <a:off x="2522356" y="10"/>
            <a:ext cx="9669642" cy="6857990"/>
          </a:xfrm>
          <a:prstGeom prst="rect">
            <a:avLst/>
          </a:prstGeom>
          <a:noFill/>
          <a:ln>
            <a:noFill/>
          </a:ln>
        </p:spPr>
      </p:pic>
      <p:sp>
        <p:nvSpPr>
          <p:cNvPr id="316" name="Google Shape;316;g20ebd6e8d94_0_1031"/>
          <p:cNvSpPr/>
          <p:nvPr/>
        </p:nvSpPr>
        <p:spPr>
          <a:xfrm>
            <a:off x="-1" y="0"/>
            <a:ext cx="7390200" cy="6858000"/>
          </a:xfrm>
          <a:prstGeom prst="rect">
            <a:avLst/>
          </a:prstGeom>
          <a:gradFill>
            <a:gsLst>
              <a:gs pos="0">
                <a:srgbClr val="FFFFFF">
                  <a:alpha val="0"/>
                </a:srgbClr>
              </a:gs>
              <a:gs pos="19000">
                <a:srgbClr val="FFFFFF">
                  <a:alpha val="36862"/>
                </a:srgbClr>
              </a:gs>
              <a:gs pos="35000">
                <a:srgbClr val="FFFFFF">
                  <a:alpha val="76078"/>
                </a:srgbClr>
              </a:gs>
              <a:gs pos="48000">
                <a:schemeClr val="lt1"/>
              </a:gs>
              <a:gs pos="100000">
                <a:schemeClr val="lt1"/>
              </a:gs>
            </a:gsLst>
            <a:lin ang="10800025"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7" name="Google Shape;317;g20ebd6e8d94_0_1031"/>
          <p:cNvSpPr txBox="1">
            <a:spLocks noGrp="1"/>
          </p:cNvSpPr>
          <p:nvPr>
            <p:ph type="title"/>
          </p:nvPr>
        </p:nvSpPr>
        <p:spPr>
          <a:xfrm>
            <a:off x="838200" y="365125"/>
            <a:ext cx="3822300" cy="1899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US" sz="4000">
                <a:latin typeface="Open Sans ExtraBold"/>
                <a:ea typeface="Open Sans ExtraBold"/>
                <a:cs typeface="Open Sans ExtraBold"/>
                <a:sym typeface="Open Sans ExtraBold"/>
              </a:rPr>
              <a:t>Successful Clubs</a:t>
            </a:r>
            <a:endParaRPr/>
          </a:p>
        </p:txBody>
      </p:sp>
      <p:sp>
        <p:nvSpPr>
          <p:cNvPr id="318" name="Google Shape;318;g20ebd6e8d94_0_1031"/>
          <p:cNvSpPr txBox="1">
            <a:spLocks noGrp="1"/>
          </p:cNvSpPr>
          <p:nvPr>
            <p:ph idx="1"/>
          </p:nvPr>
        </p:nvSpPr>
        <p:spPr>
          <a:xfrm>
            <a:off x="838200" y="1902941"/>
            <a:ext cx="3822300" cy="4274100"/>
          </a:xfrm>
          <a:prstGeom prst="rect">
            <a:avLst/>
          </a:prstGeom>
          <a:noFill/>
          <a:ln>
            <a:noFill/>
          </a:ln>
        </p:spPr>
        <p:txBody>
          <a:bodyPr spcFirstLastPara="1" wrap="square" lIns="91425" tIns="45700" rIns="91425" bIns="45700" anchor="t" anchorCtr="0">
            <a:normAutofit/>
          </a:bodyPr>
          <a:lstStyle/>
          <a:p>
            <a:pPr marL="228600" lvl="0" indent="-101600" algn="l" rtl="0">
              <a:lnSpc>
                <a:spcPct val="90000"/>
              </a:lnSpc>
              <a:spcBef>
                <a:spcPts val="0"/>
              </a:spcBef>
              <a:spcAft>
                <a:spcPts val="0"/>
              </a:spcAft>
              <a:buClr>
                <a:schemeClr val="dk1"/>
              </a:buClr>
              <a:buSzPts val="2000"/>
              <a:buNone/>
            </a:pPr>
            <a:endParaRPr sz="2000">
              <a:latin typeface="Open Sans"/>
              <a:ea typeface="Open Sans"/>
              <a:cs typeface="Open Sans"/>
              <a:sym typeface="Open Sans"/>
            </a:endParaRPr>
          </a:p>
          <a:p>
            <a:pPr marL="228600" lvl="0" indent="-228600" algn="l" rtl="0">
              <a:lnSpc>
                <a:spcPct val="90000"/>
              </a:lnSpc>
              <a:spcBef>
                <a:spcPts val="1000"/>
              </a:spcBef>
              <a:spcAft>
                <a:spcPts val="0"/>
              </a:spcAft>
              <a:buClr>
                <a:schemeClr val="dk1"/>
              </a:buClr>
              <a:buSzPts val="2200"/>
              <a:buFont typeface="Noto Sans Symbols"/>
              <a:buChar char="✔"/>
            </a:pPr>
            <a:r>
              <a:rPr lang="en-US" sz="2200">
                <a:latin typeface="Open Sans"/>
                <a:ea typeface="Open Sans"/>
                <a:cs typeface="Open Sans"/>
                <a:sym typeface="Open Sans"/>
              </a:rPr>
              <a:t> Have a unique club identity</a:t>
            </a:r>
            <a:endParaRPr>
              <a:latin typeface="Open Sans"/>
              <a:ea typeface="Open Sans"/>
              <a:cs typeface="Open Sans"/>
              <a:sym typeface="Open Sans"/>
            </a:endParaRPr>
          </a:p>
          <a:p>
            <a:pPr marL="228600" lvl="0" indent="-196850" algn="l" rtl="0">
              <a:lnSpc>
                <a:spcPct val="90000"/>
              </a:lnSpc>
              <a:spcBef>
                <a:spcPts val="1000"/>
              </a:spcBef>
              <a:spcAft>
                <a:spcPts val="0"/>
              </a:spcAft>
              <a:buClr>
                <a:schemeClr val="dk1"/>
              </a:buClr>
              <a:buSzPts val="500"/>
              <a:buFont typeface="Noto Sans Symbols"/>
              <a:buNone/>
            </a:pPr>
            <a:endParaRPr sz="500" b="1">
              <a:latin typeface="Open Sans"/>
              <a:ea typeface="Open Sans"/>
              <a:cs typeface="Open Sans"/>
              <a:sym typeface="Open Sans"/>
            </a:endParaRPr>
          </a:p>
          <a:p>
            <a:pPr marL="228600" lvl="0" indent="-228600" algn="l" rtl="0">
              <a:lnSpc>
                <a:spcPct val="90000"/>
              </a:lnSpc>
              <a:spcBef>
                <a:spcPts val="1000"/>
              </a:spcBef>
              <a:spcAft>
                <a:spcPts val="0"/>
              </a:spcAft>
              <a:buClr>
                <a:srgbClr val="0070C0"/>
              </a:buClr>
              <a:buSzPts val="2200"/>
              <a:buFont typeface="Noto Sans Symbols"/>
              <a:buChar char="✔"/>
            </a:pPr>
            <a:r>
              <a:rPr lang="en-US" sz="2200" b="1">
                <a:solidFill>
                  <a:srgbClr val="0070C0"/>
                </a:solidFill>
                <a:latin typeface="Open Sans"/>
                <a:ea typeface="Open Sans"/>
                <a:cs typeface="Open Sans"/>
                <a:sym typeface="Open Sans"/>
              </a:rPr>
              <a:t> Engage their members</a:t>
            </a:r>
            <a:endParaRPr>
              <a:latin typeface="Open Sans"/>
              <a:ea typeface="Open Sans"/>
              <a:cs typeface="Open Sans"/>
              <a:sym typeface="Open Sans"/>
            </a:endParaRPr>
          </a:p>
          <a:p>
            <a:pPr marL="228600" lvl="0" indent="-196850" algn="l" rtl="0">
              <a:lnSpc>
                <a:spcPct val="90000"/>
              </a:lnSpc>
              <a:spcBef>
                <a:spcPts val="1000"/>
              </a:spcBef>
              <a:spcAft>
                <a:spcPts val="0"/>
              </a:spcAft>
              <a:buClr>
                <a:schemeClr val="dk1"/>
              </a:buClr>
              <a:buSzPts val="500"/>
              <a:buFont typeface="Noto Sans Symbols"/>
              <a:buNone/>
            </a:pPr>
            <a:endParaRPr sz="500">
              <a:solidFill>
                <a:srgbClr val="0070C0"/>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2"/>
        <p:cNvGrpSpPr/>
        <p:nvPr/>
      </p:nvGrpSpPr>
      <p:grpSpPr>
        <a:xfrm>
          <a:off x="0" y="0"/>
          <a:ext cx="0" cy="0"/>
          <a:chOff x="0" y="0"/>
          <a:chExt cx="0" cy="0"/>
        </a:xfrm>
      </p:grpSpPr>
      <p:sp>
        <p:nvSpPr>
          <p:cNvPr id="323" name="Google Shape;323;g20ebd6e8d94_0_1247"/>
          <p:cNvSpPr/>
          <p:nvPr/>
        </p:nvSpPr>
        <p:spPr>
          <a:xfrm>
            <a:off x="3049" y="0"/>
            <a:ext cx="12189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24" name="Google Shape;324;g20ebd6e8d94_0_1247" descr="Hands-on top of each other"/>
          <p:cNvPicPr preferRelativeResize="0"/>
          <p:nvPr/>
        </p:nvPicPr>
        <p:blipFill rotWithShape="1">
          <a:blip r:embed="rId3">
            <a:alphaModFix/>
          </a:blip>
          <a:srcRect l="38313"/>
          <a:stretch/>
        </p:blipFill>
        <p:spPr>
          <a:xfrm>
            <a:off x="2522356" y="10"/>
            <a:ext cx="9669642" cy="6857990"/>
          </a:xfrm>
          <a:prstGeom prst="rect">
            <a:avLst/>
          </a:prstGeom>
          <a:noFill/>
          <a:ln>
            <a:noFill/>
          </a:ln>
        </p:spPr>
      </p:pic>
      <p:sp>
        <p:nvSpPr>
          <p:cNvPr id="325" name="Google Shape;325;g20ebd6e8d94_0_1247"/>
          <p:cNvSpPr/>
          <p:nvPr/>
        </p:nvSpPr>
        <p:spPr>
          <a:xfrm>
            <a:off x="-1" y="0"/>
            <a:ext cx="7390200" cy="6858000"/>
          </a:xfrm>
          <a:prstGeom prst="rect">
            <a:avLst/>
          </a:prstGeom>
          <a:gradFill>
            <a:gsLst>
              <a:gs pos="0">
                <a:srgbClr val="FFFFFF">
                  <a:alpha val="0"/>
                </a:srgbClr>
              </a:gs>
              <a:gs pos="19000">
                <a:srgbClr val="FFFFFF">
                  <a:alpha val="36862"/>
                </a:srgbClr>
              </a:gs>
              <a:gs pos="35000">
                <a:srgbClr val="FFFFFF">
                  <a:alpha val="76078"/>
                </a:srgbClr>
              </a:gs>
              <a:gs pos="48000">
                <a:schemeClr val="lt1"/>
              </a:gs>
              <a:gs pos="100000">
                <a:schemeClr val="lt1"/>
              </a:gs>
            </a:gsLst>
            <a:lin ang="10800025"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6" name="Google Shape;326;g20ebd6e8d94_0_1247"/>
          <p:cNvSpPr txBox="1">
            <a:spLocks noGrp="1"/>
          </p:cNvSpPr>
          <p:nvPr>
            <p:ph type="title"/>
          </p:nvPr>
        </p:nvSpPr>
        <p:spPr>
          <a:xfrm>
            <a:off x="838200" y="365125"/>
            <a:ext cx="3822300" cy="1899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US" sz="4000">
                <a:latin typeface="Open Sans ExtraBold"/>
                <a:ea typeface="Open Sans ExtraBold"/>
                <a:cs typeface="Open Sans ExtraBold"/>
                <a:sym typeface="Open Sans ExtraBold"/>
              </a:rPr>
              <a:t>Successful Clubs</a:t>
            </a:r>
            <a:endParaRPr/>
          </a:p>
        </p:txBody>
      </p:sp>
      <p:sp>
        <p:nvSpPr>
          <p:cNvPr id="327" name="Google Shape;327;g20ebd6e8d94_0_1247"/>
          <p:cNvSpPr txBox="1">
            <a:spLocks noGrp="1"/>
          </p:cNvSpPr>
          <p:nvPr>
            <p:ph idx="1"/>
          </p:nvPr>
        </p:nvSpPr>
        <p:spPr>
          <a:xfrm>
            <a:off x="838200" y="1902941"/>
            <a:ext cx="3822300" cy="4274100"/>
          </a:xfrm>
          <a:prstGeom prst="rect">
            <a:avLst/>
          </a:prstGeom>
          <a:noFill/>
          <a:ln>
            <a:noFill/>
          </a:ln>
        </p:spPr>
        <p:txBody>
          <a:bodyPr spcFirstLastPara="1" wrap="square" lIns="91425" tIns="45700" rIns="91425" bIns="45700" anchor="t" anchorCtr="0">
            <a:normAutofit/>
          </a:bodyPr>
          <a:lstStyle/>
          <a:p>
            <a:pPr marL="228600" lvl="0" indent="-101600" algn="l" rtl="0">
              <a:lnSpc>
                <a:spcPct val="90000"/>
              </a:lnSpc>
              <a:spcBef>
                <a:spcPts val="0"/>
              </a:spcBef>
              <a:spcAft>
                <a:spcPts val="0"/>
              </a:spcAft>
              <a:buClr>
                <a:schemeClr val="dk1"/>
              </a:buClr>
              <a:buSzPts val="2000"/>
              <a:buNone/>
            </a:pPr>
            <a:endParaRPr sz="2000">
              <a:latin typeface="Open Sans"/>
              <a:ea typeface="Open Sans"/>
              <a:cs typeface="Open Sans"/>
              <a:sym typeface="Open Sans"/>
            </a:endParaRPr>
          </a:p>
          <a:p>
            <a:pPr marL="228600" lvl="0" indent="-228600" algn="l" rtl="0">
              <a:lnSpc>
                <a:spcPct val="90000"/>
              </a:lnSpc>
              <a:spcBef>
                <a:spcPts val="1000"/>
              </a:spcBef>
              <a:spcAft>
                <a:spcPts val="0"/>
              </a:spcAft>
              <a:buClr>
                <a:schemeClr val="dk1"/>
              </a:buClr>
              <a:buSzPts val="2200"/>
              <a:buFont typeface="Noto Sans Symbols"/>
              <a:buChar char="✔"/>
            </a:pPr>
            <a:r>
              <a:rPr lang="en-US" sz="2200">
                <a:latin typeface="Open Sans"/>
                <a:ea typeface="Open Sans"/>
                <a:cs typeface="Open Sans"/>
                <a:sym typeface="Open Sans"/>
              </a:rPr>
              <a:t> Have a unique club identity</a:t>
            </a:r>
            <a:endParaRPr>
              <a:latin typeface="Open Sans"/>
              <a:ea typeface="Open Sans"/>
              <a:cs typeface="Open Sans"/>
              <a:sym typeface="Open Sans"/>
            </a:endParaRPr>
          </a:p>
          <a:p>
            <a:pPr marL="228600" lvl="0" indent="-196850" algn="l" rtl="0">
              <a:lnSpc>
                <a:spcPct val="90000"/>
              </a:lnSpc>
              <a:spcBef>
                <a:spcPts val="1000"/>
              </a:spcBef>
              <a:spcAft>
                <a:spcPts val="0"/>
              </a:spcAft>
              <a:buClr>
                <a:schemeClr val="dk1"/>
              </a:buClr>
              <a:buSzPts val="500"/>
              <a:buFont typeface="Noto Sans Symbols"/>
              <a:buNone/>
            </a:pPr>
            <a:endParaRPr sz="500">
              <a:latin typeface="Open Sans"/>
              <a:ea typeface="Open Sans"/>
              <a:cs typeface="Open Sans"/>
              <a:sym typeface="Open Sans"/>
            </a:endParaRPr>
          </a:p>
          <a:p>
            <a:pPr marL="228600" lvl="0" indent="-228600" algn="l" rtl="0">
              <a:lnSpc>
                <a:spcPct val="90000"/>
              </a:lnSpc>
              <a:spcBef>
                <a:spcPts val="1000"/>
              </a:spcBef>
              <a:spcAft>
                <a:spcPts val="0"/>
              </a:spcAft>
              <a:buClr>
                <a:srgbClr val="0070C0"/>
              </a:buClr>
              <a:buSzPts val="2200"/>
              <a:buFont typeface="Noto Sans Symbols"/>
              <a:buChar char="✔"/>
            </a:pPr>
            <a:r>
              <a:rPr lang="en-US" sz="2200">
                <a:solidFill>
                  <a:srgbClr val="0070C0"/>
                </a:solidFill>
                <a:latin typeface="Open Sans"/>
                <a:ea typeface="Open Sans"/>
                <a:cs typeface="Open Sans"/>
                <a:sym typeface="Open Sans"/>
              </a:rPr>
              <a:t> Engage their members</a:t>
            </a:r>
            <a:endParaRPr>
              <a:latin typeface="Open Sans"/>
              <a:ea typeface="Open Sans"/>
              <a:cs typeface="Open Sans"/>
              <a:sym typeface="Open Sans"/>
            </a:endParaRPr>
          </a:p>
          <a:p>
            <a:pPr marL="228600" lvl="0" indent="-196850" algn="l" rtl="0">
              <a:lnSpc>
                <a:spcPct val="90000"/>
              </a:lnSpc>
              <a:spcBef>
                <a:spcPts val="1000"/>
              </a:spcBef>
              <a:spcAft>
                <a:spcPts val="0"/>
              </a:spcAft>
              <a:buClr>
                <a:schemeClr val="dk1"/>
              </a:buClr>
              <a:buSzPts val="500"/>
              <a:buFont typeface="Noto Sans Symbols"/>
              <a:buNone/>
            </a:pPr>
            <a:endParaRPr sz="500">
              <a:solidFill>
                <a:srgbClr val="0070C0"/>
              </a:solidFill>
              <a:latin typeface="Open Sans"/>
              <a:ea typeface="Open Sans"/>
              <a:cs typeface="Open Sans"/>
              <a:sym typeface="Open Sans"/>
            </a:endParaRPr>
          </a:p>
          <a:p>
            <a:pPr marL="228600" lvl="0" indent="-228600" algn="l" rtl="0">
              <a:lnSpc>
                <a:spcPct val="90000"/>
              </a:lnSpc>
              <a:spcBef>
                <a:spcPts val="1000"/>
              </a:spcBef>
              <a:spcAft>
                <a:spcPts val="0"/>
              </a:spcAft>
              <a:buClr>
                <a:schemeClr val="dk1"/>
              </a:buClr>
              <a:buSzPts val="2200"/>
              <a:buFont typeface="Noto Sans Symbols"/>
              <a:buChar char="✔"/>
            </a:pPr>
            <a:r>
              <a:rPr lang="en-US" sz="2200" b="1">
                <a:latin typeface="Open Sans"/>
                <a:ea typeface="Open Sans"/>
                <a:cs typeface="Open Sans"/>
                <a:sym typeface="Open Sans"/>
              </a:rPr>
              <a:t> Have a robust, member-driven service program</a:t>
            </a:r>
            <a:endParaRPr>
              <a:latin typeface="Open Sans"/>
              <a:ea typeface="Open Sans"/>
              <a:cs typeface="Open Sans"/>
              <a:sym typeface="Open Sans"/>
            </a:endParaRPr>
          </a:p>
          <a:p>
            <a:pPr marL="228600" lvl="0" indent="-196850" algn="l" rtl="0">
              <a:lnSpc>
                <a:spcPct val="90000"/>
              </a:lnSpc>
              <a:spcBef>
                <a:spcPts val="1000"/>
              </a:spcBef>
              <a:spcAft>
                <a:spcPts val="0"/>
              </a:spcAft>
              <a:buClr>
                <a:schemeClr val="dk1"/>
              </a:buClr>
              <a:buSzPts val="500"/>
              <a:buFont typeface="Noto Sans Symbols"/>
              <a:buNone/>
            </a:pPr>
            <a:endParaRPr sz="500">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1"/>
        <p:cNvGrpSpPr/>
        <p:nvPr/>
      </p:nvGrpSpPr>
      <p:grpSpPr>
        <a:xfrm>
          <a:off x="0" y="0"/>
          <a:ext cx="0" cy="0"/>
          <a:chOff x="0" y="0"/>
          <a:chExt cx="0" cy="0"/>
        </a:xfrm>
      </p:grpSpPr>
      <p:sp>
        <p:nvSpPr>
          <p:cNvPr id="332" name="Google Shape;332;g20ebd6e8d94_0_1463"/>
          <p:cNvSpPr/>
          <p:nvPr/>
        </p:nvSpPr>
        <p:spPr>
          <a:xfrm>
            <a:off x="3049" y="0"/>
            <a:ext cx="12189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33" name="Google Shape;333;g20ebd6e8d94_0_1463" descr="Hands-on top of each other"/>
          <p:cNvPicPr preferRelativeResize="0"/>
          <p:nvPr/>
        </p:nvPicPr>
        <p:blipFill rotWithShape="1">
          <a:blip r:embed="rId3">
            <a:alphaModFix/>
          </a:blip>
          <a:srcRect l="38313"/>
          <a:stretch/>
        </p:blipFill>
        <p:spPr>
          <a:xfrm>
            <a:off x="2522356" y="10"/>
            <a:ext cx="9669642" cy="6857990"/>
          </a:xfrm>
          <a:prstGeom prst="rect">
            <a:avLst/>
          </a:prstGeom>
          <a:noFill/>
          <a:ln>
            <a:noFill/>
          </a:ln>
        </p:spPr>
      </p:pic>
      <p:sp>
        <p:nvSpPr>
          <p:cNvPr id="334" name="Google Shape;334;g20ebd6e8d94_0_1463"/>
          <p:cNvSpPr/>
          <p:nvPr/>
        </p:nvSpPr>
        <p:spPr>
          <a:xfrm>
            <a:off x="-1" y="0"/>
            <a:ext cx="7390200" cy="6858000"/>
          </a:xfrm>
          <a:prstGeom prst="rect">
            <a:avLst/>
          </a:prstGeom>
          <a:gradFill>
            <a:gsLst>
              <a:gs pos="0">
                <a:srgbClr val="FFFFFF">
                  <a:alpha val="0"/>
                </a:srgbClr>
              </a:gs>
              <a:gs pos="19000">
                <a:srgbClr val="FFFFFF">
                  <a:alpha val="36862"/>
                </a:srgbClr>
              </a:gs>
              <a:gs pos="35000">
                <a:srgbClr val="FFFFFF">
                  <a:alpha val="76078"/>
                </a:srgbClr>
              </a:gs>
              <a:gs pos="48000">
                <a:schemeClr val="lt1"/>
              </a:gs>
              <a:gs pos="100000">
                <a:schemeClr val="lt1"/>
              </a:gs>
            </a:gsLst>
            <a:lin ang="10800025"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5" name="Google Shape;335;g20ebd6e8d94_0_1463"/>
          <p:cNvSpPr txBox="1">
            <a:spLocks noGrp="1"/>
          </p:cNvSpPr>
          <p:nvPr>
            <p:ph type="title"/>
          </p:nvPr>
        </p:nvSpPr>
        <p:spPr>
          <a:xfrm>
            <a:off x="838200" y="365125"/>
            <a:ext cx="3822300" cy="1899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US" sz="4000">
                <a:latin typeface="Open Sans ExtraBold"/>
                <a:ea typeface="Open Sans ExtraBold"/>
                <a:cs typeface="Open Sans ExtraBold"/>
                <a:sym typeface="Open Sans ExtraBold"/>
              </a:rPr>
              <a:t>Successful Clubs</a:t>
            </a:r>
            <a:endParaRPr/>
          </a:p>
        </p:txBody>
      </p:sp>
      <p:sp>
        <p:nvSpPr>
          <p:cNvPr id="336" name="Google Shape;336;g20ebd6e8d94_0_1463"/>
          <p:cNvSpPr txBox="1">
            <a:spLocks noGrp="1"/>
          </p:cNvSpPr>
          <p:nvPr>
            <p:ph idx="1"/>
          </p:nvPr>
        </p:nvSpPr>
        <p:spPr>
          <a:xfrm>
            <a:off x="838200" y="1902941"/>
            <a:ext cx="3822300" cy="4274100"/>
          </a:xfrm>
          <a:prstGeom prst="rect">
            <a:avLst/>
          </a:prstGeom>
          <a:noFill/>
          <a:ln>
            <a:noFill/>
          </a:ln>
        </p:spPr>
        <p:txBody>
          <a:bodyPr spcFirstLastPara="1" wrap="square" lIns="91425" tIns="45700" rIns="91425" bIns="45700" anchor="t" anchorCtr="0">
            <a:normAutofit/>
          </a:bodyPr>
          <a:lstStyle/>
          <a:p>
            <a:pPr marL="228600" lvl="0" indent="-101600" algn="l" rtl="0">
              <a:lnSpc>
                <a:spcPct val="90000"/>
              </a:lnSpc>
              <a:spcBef>
                <a:spcPts val="0"/>
              </a:spcBef>
              <a:spcAft>
                <a:spcPts val="0"/>
              </a:spcAft>
              <a:buClr>
                <a:schemeClr val="dk1"/>
              </a:buClr>
              <a:buSzPts val="2000"/>
              <a:buNone/>
            </a:pPr>
            <a:endParaRPr sz="2000">
              <a:latin typeface="Open Sans"/>
              <a:ea typeface="Open Sans"/>
              <a:cs typeface="Open Sans"/>
              <a:sym typeface="Open Sans"/>
            </a:endParaRPr>
          </a:p>
          <a:p>
            <a:pPr marL="228600" lvl="0" indent="-228600" algn="l" rtl="0">
              <a:lnSpc>
                <a:spcPct val="90000"/>
              </a:lnSpc>
              <a:spcBef>
                <a:spcPts val="1000"/>
              </a:spcBef>
              <a:spcAft>
                <a:spcPts val="0"/>
              </a:spcAft>
              <a:buClr>
                <a:schemeClr val="dk1"/>
              </a:buClr>
              <a:buSzPts val="2200"/>
              <a:buFont typeface="Noto Sans Symbols"/>
              <a:buChar char="✔"/>
            </a:pPr>
            <a:r>
              <a:rPr lang="en-US" sz="2200">
                <a:latin typeface="Open Sans"/>
                <a:ea typeface="Open Sans"/>
                <a:cs typeface="Open Sans"/>
                <a:sym typeface="Open Sans"/>
              </a:rPr>
              <a:t> Have a unique club identity</a:t>
            </a:r>
            <a:endParaRPr>
              <a:latin typeface="Open Sans"/>
              <a:ea typeface="Open Sans"/>
              <a:cs typeface="Open Sans"/>
              <a:sym typeface="Open Sans"/>
            </a:endParaRPr>
          </a:p>
          <a:p>
            <a:pPr marL="228600" lvl="0" indent="-196850" algn="l" rtl="0">
              <a:lnSpc>
                <a:spcPct val="90000"/>
              </a:lnSpc>
              <a:spcBef>
                <a:spcPts val="1000"/>
              </a:spcBef>
              <a:spcAft>
                <a:spcPts val="0"/>
              </a:spcAft>
              <a:buClr>
                <a:schemeClr val="dk1"/>
              </a:buClr>
              <a:buSzPts val="500"/>
              <a:buFont typeface="Noto Sans Symbols"/>
              <a:buNone/>
            </a:pPr>
            <a:endParaRPr sz="500">
              <a:latin typeface="Open Sans"/>
              <a:ea typeface="Open Sans"/>
              <a:cs typeface="Open Sans"/>
              <a:sym typeface="Open Sans"/>
            </a:endParaRPr>
          </a:p>
          <a:p>
            <a:pPr marL="228600" lvl="0" indent="-228600" algn="l" rtl="0">
              <a:lnSpc>
                <a:spcPct val="90000"/>
              </a:lnSpc>
              <a:spcBef>
                <a:spcPts val="1000"/>
              </a:spcBef>
              <a:spcAft>
                <a:spcPts val="0"/>
              </a:spcAft>
              <a:buClr>
                <a:srgbClr val="0070C0"/>
              </a:buClr>
              <a:buSzPts val="2200"/>
              <a:buFont typeface="Noto Sans Symbols"/>
              <a:buChar char="✔"/>
            </a:pPr>
            <a:r>
              <a:rPr lang="en-US" sz="2200">
                <a:solidFill>
                  <a:srgbClr val="0070C0"/>
                </a:solidFill>
                <a:latin typeface="Open Sans"/>
                <a:ea typeface="Open Sans"/>
                <a:cs typeface="Open Sans"/>
                <a:sym typeface="Open Sans"/>
              </a:rPr>
              <a:t> Engage their members</a:t>
            </a:r>
            <a:endParaRPr>
              <a:latin typeface="Open Sans"/>
              <a:ea typeface="Open Sans"/>
              <a:cs typeface="Open Sans"/>
              <a:sym typeface="Open Sans"/>
            </a:endParaRPr>
          </a:p>
          <a:p>
            <a:pPr marL="228600" lvl="0" indent="-196850" algn="l" rtl="0">
              <a:lnSpc>
                <a:spcPct val="90000"/>
              </a:lnSpc>
              <a:spcBef>
                <a:spcPts val="1000"/>
              </a:spcBef>
              <a:spcAft>
                <a:spcPts val="0"/>
              </a:spcAft>
              <a:buClr>
                <a:schemeClr val="dk1"/>
              </a:buClr>
              <a:buSzPts val="500"/>
              <a:buFont typeface="Noto Sans Symbols"/>
              <a:buNone/>
            </a:pPr>
            <a:endParaRPr sz="500">
              <a:solidFill>
                <a:srgbClr val="0070C0"/>
              </a:solidFill>
              <a:latin typeface="Open Sans"/>
              <a:ea typeface="Open Sans"/>
              <a:cs typeface="Open Sans"/>
              <a:sym typeface="Open Sans"/>
            </a:endParaRPr>
          </a:p>
          <a:p>
            <a:pPr marL="228600" lvl="0" indent="-228600" algn="l" rtl="0">
              <a:lnSpc>
                <a:spcPct val="90000"/>
              </a:lnSpc>
              <a:spcBef>
                <a:spcPts val="1000"/>
              </a:spcBef>
              <a:spcAft>
                <a:spcPts val="0"/>
              </a:spcAft>
              <a:buClr>
                <a:schemeClr val="dk1"/>
              </a:buClr>
              <a:buSzPts val="2200"/>
              <a:buFont typeface="Noto Sans Symbols"/>
              <a:buChar char="✔"/>
            </a:pPr>
            <a:r>
              <a:rPr lang="en-US" sz="2200">
                <a:latin typeface="Open Sans"/>
                <a:ea typeface="Open Sans"/>
                <a:cs typeface="Open Sans"/>
                <a:sym typeface="Open Sans"/>
              </a:rPr>
              <a:t> Have a robust, member-driven service program</a:t>
            </a:r>
            <a:endParaRPr>
              <a:latin typeface="Open Sans"/>
              <a:ea typeface="Open Sans"/>
              <a:cs typeface="Open Sans"/>
              <a:sym typeface="Open Sans"/>
            </a:endParaRPr>
          </a:p>
          <a:p>
            <a:pPr marL="228600" lvl="0" indent="-196850" algn="l" rtl="0">
              <a:lnSpc>
                <a:spcPct val="90000"/>
              </a:lnSpc>
              <a:spcBef>
                <a:spcPts val="1000"/>
              </a:spcBef>
              <a:spcAft>
                <a:spcPts val="0"/>
              </a:spcAft>
              <a:buClr>
                <a:schemeClr val="dk1"/>
              </a:buClr>
              <a:buSzPts val="500"/>
              <a:buFont typeface="Noto Sans Symbols"/>
              <a:buNone/>
            </a:pPr>
            <a:endParaRPr sz="500">
              <a:latin typeface="Open Sans"/>
              <a:ea typeface="Open Sans"/>
              <a:cs typeface="Open Sans"/>
              <a:sym typeface="Open Sans"/>
            </a:endParaRPr>
          </a:p>
          <a:p>
            <a:pPr marL="228600" lvl="0" indent="-228600" algn="l" rtl="0">
              <a:lnSpc>
                <a:spcPct val="90000"/>
              </a:lnSpc>
              <a:spcBef>
                <a:spcPts val="1000"/>
              </a:spcBef>
              <a:spcAft>
                <a:spcPts val="0"/>
              </a:spcAft>
              <a:buClr>
                <a:srgbClr val="0070C0"/>
              </a:buClr>
              <a:buSzPts val="2200"/>
              <a:buFont typeface="Noto Sans Symbols"/>
              <a:buChar char="✔"/>
            </a:pPr>
            <a:r>
              <a:rPr lang="en-US" sz="2200">
                <a:solidFill>
                  <a:srgbClr val="0070C0"/>
                </a:solidFill>
                <a:latin typeface="Open Sans"/>
                <a:ea typeface="Open Sans"/>
                <a:cs typeface="Open Sans"/>
                <a:sym typeface="Open Sans"/>
              </a:rPr>
              <a:t> </a:t>
            </a:r>
            <a:r>
              <a:rPr lang="en-US" sz="2200" b="1">
                <a:solidFill>
                  <a:srgbClr val="0070C0"/>
                </a:solidFill>
                <a:latin typeface="Open Sans"/>
                <a:ea typeface="Open Sans"/>
                <a:cs typeface="Open Sans"/>
                <a:sym typeface="Open Sans"/>
              </a:rPr>
              <a:t>Meet members’ desire to socialize with others</a:t>
            </a:r>
            <a:endParaRPr>
              <a:latin typeface="Open Sans"/>
              <a:ea typeface="Open Sans"/>
              <a:cs typeface="Open Sans"/>
              <a:sym typeface="Open Sans"/>
            </a:endParaRPr>
          </a:p>
          <a:p>
            <a:pPr marL="228600" lvl="0" indent="-196850" algn="l" rtl="0">
              <a:lnSpc>
                <a:spcPct val="90000"/>
              </a:lnSpc>
              <a:spcBef>
                <a:spcPts val="1000"/>
              </a:spcBef>
              <a:spcAft>
                <a:spcPts val="0"/>
              </a:spcAft>
              <a:buClr>
                <a:schemeClr val="dk1"/>
              </a:buClr>
              <a:buSzPts val="500"/>
              <a:buFont typeface="Noto Sans Symbols"/>
              <a:buNone/>
            </a:pPr>
            <a:endParaRPr sz="500">
              <a:solidFill>
                <a:srgbClr val="0070C0"/>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0"/>
        <p:cNvGrpSpPr/>
        <p:nvPr/>
      </p:nvGrpSpPr>
      <p:grpSpPr>
        <a:xfrm>
          <a:off x="0" y="0"/>
          <a:ext cx="0" cy="0"/>
          <a:chOff x="0" y="0"/>
          <a:chExt cx="0" cy="0"/>
        </a:xfrm>
      </p:grpSpPr>
      <p:sp>
        <p:nvSpPr>
          <p:cNvPr id="341" name="Google Shape;341;g20ebd6e8d94_0_1679"/>
          <p:cNvSpPr/>
          <p:nvPr/>
        </p:nvSpPr>
        <p:spPr>
          <a:xfrm>
            <a:off x="3049" y="0"/>
            <a:ext cx="12189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42" name="Google Shape;342;g20ebd6e8d94_0_1679" descr="Hands-on top of each other"/>
          <p:cNvPicPr preferRelativeResize="0"/>
          <p:nvPr/>
        </p:nvPicPr>
        <p:blipFill rotWithShape="1">
          <a:blip r:embed="rId3">
            <a:alphaModFix/>
          </a:blip>
          <a:srcRect l="38313"/>
          <a:stretch/>
        </p:blipFill>
        <p:spPr>
          <a:xfrm>
            <a:off x="2522356" y="10"/>
            <a:ext cx="9669642" cy="6857990"/>
          </a:xfrm>
          <a:prstGeom prst="rect">
            <a:avLst/>
          </a:prstGeom>
          <a:noFill/>
          <a:ln>
            <a:noFill/>
          </a:ln>
        </p:spPr>
      </p:pic>
      <p:sp>
        <p:nvSpPr>
          <p:cNvPr id="343" name="Google Shape;343;g20ebd6e8d94_0_1679"/>
          <p:cNvSpPr/>
          <p:nvPr/>
        </p:nvSpPr>
        <p:spPr>
          <a:xfrm>
            <a:off x="-1" y="0"/>
            <a:ext cx="7390200" cy="6858000"/>
          </a:xfrm>
          <a:prstGeom prst="rect">
            <a:avLst/>
          </a:prstGeom>
          <a:gradFill>
            <a:gsLst>
              <a:gs pos="0">
                <a:srgbClr val="FFFFFF">
                  <a:alpha val="0"/>
                </a:srgbClr>
              </a:gs>
              <a:gs pos="19000">
                <a:srgbClr val="FFFFFF">
                  <a:alpha val="36862"/>
                </a:srgbClr>
              </a:gs>
              <a:gs pos="35000">
                <a:srgbClr val="FFFFFF">
                  <a:alpha val="76078"/>
                </a:srgbClr>
              </a:gs>
              <a:gs pos="48000">
                <a:schemeClr val="lt1"/>
              </a:gs>
              <a:gs pos="100000">
                <a:schemeClr val="lt1"/>
              </a:gs>
            </a:gsLst>
            <a:lin ang="10800025"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4" name="Google Shape;344;g20ebd6e8d94_0_1679"/>
          <p:cNvSpPr txBox="1">
            <a:spLocks noGrp="1"/>
          </p:cNvSpPr>
          <p:nvPr>
            <p:ph type="title"/>
          </p:nvPr>
        </p:nvSpPr>
        <p:spPr>
          <a:xfrm>
            <a:off x="838200" y="365125"/>
            <a:ext cx="3822300" cy="1899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US" sz="4000">
                <a:latin typeface="Open Sans ExtraBold"/>
                <a:ea typeface="Open Sans ExtraBold"/>
                <a:cs typeface="Open Sans ExtraBold"/>
                <a:sym typeface="Open Sans ExtraBold"/>
              </a:rPr>
              <a:t>Successful Clubs</a:t>
            </a:r>
            <a:endParaRPr/>
          </a:p>
        </p:txBody>
      </p:sp>
      <p:sp>
        <p:nvSpPr>
          <p:cNvPr id="345" name="Google Shape;345;g20ebd6e8d94_0_1679"/>
          <p:cNvSpPr txBox="1">
            <a:spLocks noGrp="1"/>
          </p:cNvSpPr>
          <p:nvPr>
            <p:ph idx="1"/>
          </p:nvPr>
        </p:nvSpPr>
        <p:spPr>
          <a:xfrm>
            <a:off x="838200" y="1902941"/>
            <a:ext cx="3822300" cy="4274100"/>
          </a:xfrm>
          <a:prstGeom prst="rect">
            <a:avLst/>
          </a:prstGeom>
          <a:noFill/>
          <a:ln>
            <a:noFill/>
          </a:ln>
        </p:spPr>
        <p:txBody>
          <a:bodyPr spcFirstLastPara="1" wrap="square" lIns="91425" tIns="45700" rIns="91425" bIns="45700" anchor="t" anchorCtr="0">
            <a:normAutofit lnSpcReduction="10000"/>
          </a:bodyPr>
          <a:lstStyle/>
          <a:p>
            <a:pPr marL="228600" lvl="0" indent="-101600" algn="l" rtl="0">
              <a:lnSpc>
                <a:spcPct val="90000"/>
              </a:lnSpc>
              <a:spcBef>
                <a:spcPts val="0"/>
              </a:spcBef>
              <a:spcAft>
                <a:spcPts val="0"/>
              </a:spcAft>
              <a:buClr>
                <a:schemeClr val="dk1"/>
              </a:buClr>
              <a:buSzPts val="2000"/>
              <a:buNone/>
            </a:pPr>
            <a:endParaRPr sz="2000">
              <a:latin typeface="Open Sans"/>
              <a:ea typeface="Open Sans"/>
              <a:cs typeface="Open Sans"/>
              <a:sym typeface="Open Sans"/>
            </a:endParaRPr>
          </a:p>
          <a:p>
            <a:pPr marL="228600" lvl="0" indent="-228600" algn="l" rtl="0">
              <a:lnSpc>
                <a:spcPct val="90000"/>
              </a:lnSpc>
              <a:spcBef>
                <a:spcPts val="1000"/>
              </a:spcBef>
              <a:spcAft>
                <a:spcPts val="0"/>
              </a:spcAft>
              <a:buClr>
                <a:schemeClr val="dk1"/>
              </a:buClr>
              <a:buSzPts val="2200"/>
              <a:buFont typeface="Noto Sans Symbols"/>
              <a:buChar char="✔"/>
            </a:pPr>
            <a:r>
              <a:rPr lang="en-US" sz="2200">
                <a:latin typeface="Open Sans"/>
                <a:ea typeface="Open Sans"/>
                <a:cs typeface="Open Sans"/>
                <a:sym typeface="Open Sans"/>
              </a:rPr>
              <a:t> Have a unique club identity</a:t>
            </a:r>
            <a:endParaRPr>
              <a:latin typeface="Open Sans"/>
              <a:ea typeface="Open Sans"/>
              <a:cs typeface="Open Sans"/>
              <a:sym typeface="Open Sans"/>
            </a:endParaRPr>
          </a:p>
          <a:p>
            <a:pPr marL="228600" lvl="0" indent="-196850" algn="l" rtl="0">
              <a:lnSpc>
                <a:spcPct val="90000"/>
              </a:lnSpc>
              <a:spcBef>
                <a:spcPts val="1000"/>
              </a:spcBef>
              <a:spcAft>
                <a:spcPts val="0"/>
              </a:spcAft>
              <a:buClr>
                <a:schemeClr val="dk1"/>
              </a:buClr>
              <a:buSzPts val="500"/>
              <a:buFont typeface="Noto Sans Symbols"/>
              <a:buNone/>
            </a:pPr>
            <a:endParaRPr sz="500">
              <a:latin typeface="Open Sans"/>
              <a:ea typeface="Open Sans"/>
              <a:cs typeface="Open Sans"/>
              <a:sym typeface="Open Sans"/>
            </a:endParaRPr>
          </a:p>
          <a:p>
            <a:pPr marL="228600" lvl="0" indent="-228600" algn="l" rtl="0">
              <a:lnSpc>
                <a:spcPct val="90000"/>
              </a:lnSpc>
              <a:spcBef>
                <a:spcPts val="1000"/>
              </a:spcBef>
              <a:spcAft>
                <a:spcPts val="0"/>
              </a:spcAft>
              <a:buClr>
                <a:srgbClr val="0070C0"/>
              </a:buClr>
              <a:buSzPts val="2200"/>
              <a:buFont typeface="Noto Sans Symbols"/>
              <a:buChar char="✔"/>
            </a:pPr>
            <a:r>
              <a:rPr lang="en-US" sz="2200">
                <a:solidFill>
                  <a:srgbClr val="0070C0"/>
                </a:solidFill>
                <a:latin typeface="Open Sans"/>
                <a:ea typeface="Open Sans"/>
                <a:cs typeface="Open Sans"/>
                <a:sym typeface="Open Sans"/>
              </a:rPr>
              <a:t> Engage their members</a:t>
            </a:r>
            <a:endParaRPr>
              <a:latin typeface="Open Sans"/>
              <a:ea typeface="Open Sans"/>
              <a:cs typeface="Open Sans"/>
              <a:sym typeface="Open Sans"/>
            </a:endParaRPr>
          </a:p>
          <a:p>
            <a:pPr marL="228600" lvl="0" indent="-196850" algn="l" rtl="0">
              <a:lnSpc>
                <a:spcPct val="90000"/>
              </a:lnSpc>
              <a:spcBef>
                <a:spcPts val="1000"/>
              </a:spcBef>
              <a:spcAft>
                <a:spcPts val="0"/>
              </a:spcAft>
              <a:buClr>
                <a:schemeClr val="dk1"/>
              </a:buClr>
              <a:buSzPts val="500"/>
              <a:buFont typeface="Noto Sans Symbols"/>
              <a:buNone/>
            </a:pPr>
            <a:endParaRPr sz="500">
              <a:solidFill>
                <a:srgbClr val="0070C0"/>
              </a:solidFill>
              <a:latin typeface="Open Sans"/>
              <a:ea typeface="Open Sans"/>
              <a:cs typeface="Open Sans"/>
              <a:sym typeface="Open Sans"/>
            </a:endParaRPr>
          </a:p>
          <a:p>
            <a:pPr marL="228600" lvl="0" indent="-228600" algn="l" rtl="0">
              <a:lnSpc>
                <a:spcPct val="90000"/>
              </a:lnSpc>
              <a:spcBef>
                <a:spcPts val="1000"/>
              </a:spcBef>
              <a:spcAft>
                <a:spcPts val="0"/>
              </a:spcAft>
              <a:buClr>
                <a:schemeClr val="dk1"/>
              </a:buClr>
              <a:buSzPts val="2200"/>
              <a:buFont typeface="Noto Sans Symbols"/>
              <a:buChar char="✔"/>
            </a:pPr>
            <a:r>
              <a:rPr lang="en-US" sz="2200">
                <a:latin typeface="Open Sans"/>
                <a:ea typeface="Open Sans"/>
                <a:cs typeface="Open Sans"/>
                <a:sym typeface="Open Sans"/>
              </a:rPr>
              <a:t> Have a robust, member-driven service program</a:t>
            </a:r>
            <a:endParaRPr>
              <a:latin typeface="Open Sans"/>
              <a:ea typeface="Open Sans"/>
              <a:cs typeface="Open Sans"/>
              <a:sym typeface="Open Sans"/>
            </a:endParaRPr>
          </a:p>
          <a:p>
            <a:pPr marL="228600" lvl="0" indent="-196850" algn="l" rtl="0">
              <a:lnSpc>
                <a:spcPct val="90000"/>
              </a:lnSpc>
              <a:spcBef>
                <a:spcPts val="1000"/>
              </a:spcBef>
              <a:spcAft>
                <a:spcPts val="0"/>
              </a:spcAft>
              <a:buClr>
                <a:schemeClr val="dk1"/>
              </a:buClr>
              <a:buSzPts val="500"/>
              <a:buFont typeface="Noto Sans Symbols"/>
              <a:buNone/>
            </a:pPr>
            <a:endParaRPr sz="500">
              <a:latin typeface="Open Sans"/>
              <a:ea typeface="Open Sans"/>
              <a:cs typeface="Open Sans"/>
              <a:sym typeface="Open Sans"/>
            </a:endParaRPr>
          </a:p>
          <a:p>
            <a:pPr marL="228600" lvl="0" indent="-228600" algn="l" rtl="0">
              <a:lnSpc>
                <a:spcPct val="90000"/>
              </a:lnSpc>
              <a:spcBef>
                <a:spcPts val="1000"/>
              </a:spcBef>
              <a:spcAft>
                <a:spcPts val="0"/>
              </a:spcAft>
              <a:buClr>
                <a:srgbClr val="0070C0"/>
              </a:buClr>
              <a:buSzPts val="2200"/>
              <a:buFont typeface="Noto Sans Symbols"/>
              <a:buChar char="✔"/>
            </a:pPr>
            <a:r>
              <a:rPr lang="en-US" sz="2200">
                <a:solidFill>
                  <a:srgbClr val="0070C0"/>
                </a:solidFill>
                <a:latin typeface="Open Sans"/>
                <a:ea typeface="Open Sans"/>
                <a:cs typeface="Open Sans"/>
                <a:sym typeface="Open Sans"/>
              </a:rPr>
              <a:t> Meet members’ desire to social with others</a:t>
            </a:r>
            <a:endParaRPr>
              <a:latin typeface="Open Sans"/>
              <a:ea typeface="Open Sans"/>
              <a:cs typeface="Open Sans"/>
              <a:sym typeface="Open Sans"/>
            </a:endParaRPr>
          </a:p>
          <a:p>
            <a:pPr marL="228600" lvl="0" indent="-196850" algn="l" rtl="0">
              <a:lnSpc>
                <a:spcPct val="90000"/>
              </a:lnSpc>
              <a:spcBef>
                <a:spcPts val="1000"/>
              </a:spcBef>
              <a:spcAft>
                <a:spcPts val="0"/>
              </a:spcAft>
              <a:buClr>
                <a:schemeClr val="dk1"/>
              </a:buClr>
              <a:buSzPts val="500"/>
              <a:buFont typeface="Noto Sans Symbols"/>
              <a:buNone/>
            </a:pPr>
            <a:endParaRPr sz="500">
              <a:solidFill>
                <a:srgbClr val="0070C0"/>
              </a:solidFill>
              <a:latin typeface="Open Sans"/>
              <a:ea typeface="Open Sans"/>
              <a:cs typeface="Open Sans"/>
              <a:sym typeface="Open Sans"/>
            </a:endParaRPr>
          </a:p>
          <a:p>
            <a:pPr marL="228600" lvl="0" indent="-228600" algn="l" rtl="0">
              <a:lnSpc>
                <a:spcPct val="90000"/>
              </a:lnSpc>
              <a:spcBef>
                <a:spcPts val="1000"/>
              </a:spcBef>
              <a:spcAft>
                <a:spcPts val="0"/>
              </a:spcAft>
              <a:buClr>
                <a:schemeClr val="dk1"/>
              </a:buClr>
              <a:buSzPts val="2200"/>
              <a:buFont typeface="Noto Sans Symbols"/>
              <a:buChar char="✔"/>
            </a:pPr>
            <a:r>
              <a:rPr lang="en-US" sz="2200" b="1">
                <a:latin typeface="Open Sans"/>
                <a:ea typeface="Open Sans"/>
                <a:cs typeface="Open Sans"/>
                <a:sym typeface="Open Sans"/>
              </a:rPr>
              <a:t> Provide strong leadership</a:t>
            </a:r>
            <a:endParaRPr>
              <a:latin typeface="Open Sans"/>
              <a:ea typeface="Open Sans"/>
              <a:cs typeface="Open Sans"/>
              <a:sym typeface="Open Sans"/>
            </a:endParaRPr>
          </a:p>
          <a:p>
            <a:pPr marL="228600" lvl="0" indent="-196850" algn="l" rtl="0">
              <a:lnSpc>
                <a:spcPct val="90000"/>
              </a:lnSpc>
              <a:spcBef>
                <a:spcPts val="1000"/>
              </a:spcBef>
              <a:spcAft>
                <a:spcPts val="0"/>
              </a:spcAft>
              <a:buClr>
                <a:schemeClr val="dk1"/>
              </a:buClr>
              <a:buSzPts val="500"/>
              <a:buFont typeface="Noto Sans Symbols"/>
              <a:buNone/>
            </a:pPr>
            <a:endParaRPr sz="500">
              <a:latin typeface="Open Sans"/>
              <a:ea typeface="Open Sans"/>
              <a:cs typeface="Open Sans"/>
              <a:sym typeface="Open Sans"/>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TotalTime>
  <Words>1430</Words>
  <Application>Microsoft Macintosh PowerPoint</Application>
  <PresentationFormat>Widescreen</PresentationFormat>
  <Paragraphs>194</Paragraphs>
  <Slides>19</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Open Sans ExtraBold</vt:lpstr>
      <vt:lpstr>Calibri</vt:lpstr>
      <vt:lpstr>Noto Sans Symbols</vt:lpstr>
      <vt:lpstr>Arial Narrow</vt:lpstr>
      <vt:lpstr>Georgia</vt:lpstr>
      <vt:lpstr>Open Sans</vt:lpstr>
      <vt:lpstr>Calibri Light</vt:lpstr>
      <vt:lpstr>Arial</vt:lpstr>
      <vt:lpstr>Office Theme</vt:lpstr>
      <vt:lpstr>PowerPoint Presentation</vt:lpstr>
      <vt:lpstr>PowerPoint Presentation</vt:lpstr>
      <vt:lpstr>PowerPoint Presentation</vt:lpstr>
      <vt:lpstr>SUCCESSFUL CLUBS </vt:lpstr>
      <vt:lpstr>Successful Clubs</vt:lpstr>
      <vt:lpstr>Successful Clubs</vt:lpstr>
      <vt:lpstr>Successful Clubs</vt:lpstr>
      <vt:lpstr>Successful Clubs</vt:lpstr>
      <vt:lpstr>Successful Clubs</vt:lpstr>
      <vt:lpstr>Intentional leadership</vt:lpstr>
      <vt:lpstr>PowerPoint Presentation</vt:lpstr>
      <vt:lpstr>How Does Your Club Rate?</vt:lpstr>
      <vt:lpstr> (Jigsaw) Instructions</vt:lpstr>
      <vt:lpstr>Your Club Experience</vt:lpstr>
      <vt:lpstr>Service &amp; Socials</vt:lpstr>
      <vt:lpstr>Members</vt:lpstr>
      <vt:lpstr>Image</vt:lpstr>
      <vt:lpstr>Business &amp; Operations</vt:lpstr>
      <vt:lpstr>Rotary International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FK B</dc:creator>
  <cp:lastModifiedBy>Mike Crosby</cp:lastModifiedBy>
  <cp:revision>2</cp:revision>
  <dcterms:created xsi:type="dcterms:W3CDTF">2019-11-18T03:22:22Z</dcterms:created>
  <dcterms:modified xsi:type="dcterms:W3CDTF">2023-04-14T19:38:56Z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1E96FB25-8539-4CD8-9073-88C994302880</vt:lpwstr>
  </property>
  <property fmtid="{D5CDD505-2E9C-101B-9397-08002B2CF9AE}" pid="3" name="ArticulatePath">
    <vt:lpwstr>RI InHouse Staff Presentation_20200117-007_QC1_EN</vt:lpwstr>
  </property>
</Properties>
</file>