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9"/>
  </p:notes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Arvo" panose="02000000000000000000" pitchFamily="2" charset="77"/>
      <p:regular r:id="rId20"/>
      <p:bold r:id="rId21"/>
      <p:italic r:id="rId22"/>
      <p:boldItalic r:id="rId23"/>
    </p:embeddedFont>
    <p:embeddedFont>
      <p:font typeface="Bodoni" pitchFamily="2" charset="0"/>
      <p:regular r:id="rId24"/>
      <p:bold r:id="rId25"/>
      <p:italic r:id="rId26"/>
      <p:boldItalic r:id="rId27"/>
    </p:embeddedFont>
    <p:embeddedFont>
      <p:font typeface="Montserrat" pitchFamily="2" charset="77"/>
      <p:regular r:id="rId28"/>
      <p:bold r:id="rId29"/>
      <p:italic r:id="rId30"/>
      <p:boldItalic r:id="rId31"/>
    </p:embeddedFont>
    <p:embeddedFont>
      <p:font typeface="Montserrat Black" panose="020F0502020204030204" pitchFamily="34" charset="0"/>
      <p:bold r:id="rId32"/>
      <p:italic r:id="rId33"/>
      <p:boldItalic r:id="rId34"/>
    </p:embeddedFont>
    <p:embeddedFont>
      <p:font typeface="Montserrat ExtraBold" panose="020F0502020204030204" pitchFamily="34" charset="0"/>
      <p:bold r:id="rId35"/>
      <p:italic r:id="rId36"/>
      <p:boldItalic r:id="rId37"/>
    </p:embeddedFont>
    <p:embeddedFont>
      <p:font typeface="Montserrat Light" panose="020F0302020204030204" pitchFamily="3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
      <p:font typeface="Ubuntu Medium"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6"/>
    <p:restoredTop sz="44490"/>
  </p:normalViewPr>
  <p:slideViewPr>
    <p:cSldViewPr snapToGrid="0">
      <p:cViewPr varScale="1">
        <p:scale>
          <a:sx n="70" d="100"/>
          <a:sy n="70" d="100"/>
        </p:scale>
        <p:origin x="33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font" Target="fonts/font28.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font" Target="fonts/font29.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font" Target="fonts/font3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5276a2059a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15276a2059a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5276a2059a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5276a2059a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t>What is your club’s true cost of membership?</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s" b="1" dirty="0"/>
              <a:t>A local club near you is $500 </a:t>
            </a:r>
          </a:p>
          <a:p>
            <a:pPr marL="0" lvl="0" indent="0" algn="l" rtl="0">
              <a:spcBef>
                <a:spcPts val="0"/>
              </a:spcBef>
              <a:spcAft>
                <a:spcPts val="0"/>
              </a:spcAft>
              <a:buNone/>
            </a:pPr>
            <a:endParaRPr lang="es" b="1" dirty="0"/>
          </a:p>
          <a:p>
            <a:pPr marL="0" lvl="0" indent="0" algn="l" rtl="0">
              <a:spcBef>
                <a:spcPts val="0"/>
              </a:spcBef>
              <a:spcAft>
                <a:spcPts val="0"/>
              </a:spcAft>
              <a:buNone/>
            </a:pPr>
            <a:r>
              <a:rPr lang="es" b="1" dirty="0"/>
              <a:t>Break it down:</a:t>
            </a:r>
          </a:p>
          <a:p>
            <a:pPr marL="0" lvl="0" indent="0" algn="l" rtl="0">
              <a:spcBef>
                <a:spcPts val="0"/>
              </a:spcBef>
              <a:spcAft>
                <a:spcPts val="0"/>
              </a:spcAft>
              <a:buNone/>
            </a:pPr>
            <a:r>
              <a:rPr lang="es" b="1" dirty="0"/>
              <a:t>$260 to RI</a:t>
            </a:r>
          </a:p>
          <a:p>
            <a:pPr marL="0" lvl="0" indent="0" algn="l" rtl="0">
              <a:spcBef>
                <a:spcPts val="0"/>
              </a:spcBef>
              <a:spcAft>
                <a:spcPts val="0"/>
              </a:spcAft>
              <a:buNone/>
            </a:pPr>
            <a:r>
              <a:rPr lang="es" b="1" dirty="0"/>
              <a:t>What else do you expect?</a:t>
            </a:r>
            <a:endParaRPr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5276a2059a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15276a2059a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15276a2059a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15276a2059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5276a2059a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15276a2059a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5276a2059a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15276a2059a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15276a2059a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15276a2059a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3de7457949_0_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3de7457949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Chartered in 2005: 30 members (LaSalle population: 76,000)</a:t>
            </a:r>
          </a:p>
          <a:p>
            <a:r>
              <a:rPr lang="en-US" dirty="0"/>
              <a:t>By 2019: 9 members</a:t>
            </a:r>
          </a:p>
          <a:p>
            <a:r>
              <a:rPr lang="en-US" dirty="0"/>
              <a:t>2 hour dinner meeting at a children’s restaurant</a:t>
            </a:r>
          </a:p>
          <a:p>
            <a:endParaRPr lang="en-US" dirty="0"/>
          </a:p>
          <a:p>
            <a:r>
              <a:rPr lang="en-US" dirty="0"/>
              <a:t>What to do:</a:t>
            </a:r>
          </a:p>
          <a:p>
            <a:pPr lvl="1"/>
            <a:r>
              <a:rPr lang="en-US" dirty="0"/>
              <a:t>Moved meeting to golf &amp; country club (attractive to professionals, free)</a:t>
            </a:r>
          </a:p>
          <a:p>
            <a:pPr lvl="1"/>
            <a:r>
              <a:rPr lang="en-US" dirty="0"/>
              <a:t>Changed meeting format to cocktails/appetizers; 1 hour (cost effective; younger members could get home for dinner)</a:t>
            </a:r>
          </a:p>
          <a:p>
            <a:pPr lvl="1"/>
            <a:r>
              <a:rPr lang="en-US" dirty="0"/>
              <a:t>Added variety to meetings</a:t>
            </a:r>
          </a:p>
          <a:p>
            <a:pPr lvl="2"/>
            <a:r>
              <a:rPr lang="en-US" dirty="0"/>
              <a:t>Vocational</a:t>
            </a:r>
          </a:p>
          <a:p>
            <a:pPr lvl="2"/>
            <a:r>
              <a:rPr lang="en-US" dirty="0"/>
              <a:t>Rotary information session</a:t>
            </a:r>
          </a:p>
          <a:p>
            <a:pPr lvl="2"/>
            <a:r>
              <a:rPr lang="en-US" dirty="0"/>
              <a:t>Guest speaker</a:t>
            </a:r>
          </a:p>
          <a:p>
            <a:pPr lvl="2"/>
            <a:r>
              <a:rPr lang="en-US" dirty="0"/>
              <a:t>Club assembly: updated on projects &amp; fundraising</a:t>
            </a:r>
          </a:p>
          <a:p>
            <a:pPr lvl="1"/>
            <a:r>
              <a:rPr lang="en-US" dirty="0"/>
              <a:t>Asked members to make a list of potential members; phone each one, invite to a club meeting</a:t>
            </a:r>
          </a:p>
          <a:p>
            <a:pPr lvl="2"/>
            <a:r>
              <a:rPr lang="en-US" dirty="0"/>
              <a:t>Resulted in 11 new members, 90% were under 40</a:t>
            </a:r>
          </a:p>
          <a:p>
            <a:pPr lvl="1"/>
            <a:r>
              <a:rPr lang="en-US" dirty="0"/>
              <a:t>Remember to have FUN at each meeting</a:t>
            </a:r>
          </a:p>
          <a:p>
            <a:pPr lvl="1"/>
            <a:endParaRPr lang="en-US" dirty="0"/>
          </a:p>
          <a:p>
            <a:pPr lvl="1"/>
            <a:r>
              <a:rPr lang="en-US" dirty="0"/>
              <a:t>Today: </a:t>
            </a:r>
            <a:r>
              <a:rPr lang="en-US"/>
              <a:t>26 members</a:t>
            </a:r>
            <a:endParaRPr lang="en-US" dirty="0"/>
          </a:p>
          <a:p>
            <a:pPr lvl="2"/>
            <a:endParaRPr lang="en-US" dirty="0"/>
          </a:p>
        </p:txBody>
      </p:sp>
    </p:spTree>
    <p:extLst>
      <p:ext uri="{BB962C8B-B14F-4D97-AF65-F5344CB8AC3E}">
        <p14:creationId xmlns:p14="http://schemas.microsoft.com/office/powerpoint/2010/main" val="3048941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de7457949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3de745794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5276a2059a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5276a2059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When we are thinking about creative club structures and creating diverse, equitable, and inclusive clubs we need to keep all of these dimensions of diversity in mind.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s" dirty="0"/>
              <a:t>I know a member who was a single, childless, nonprofit professional, earning what would be considered a very low salary for the Bay Area when she joined Rotary. </a:t>
            </a:r>
            <a:endParaRPr dirty="0"/>
          </a:p>
          <a:p>
            <a:pPr marL="0" lvl="0" indent="0" algn="l" rtl="0">
              <a:spcBef>
                <a:spcPts val="0"/>
              </a:spcBef>
              <a:spcAft>
                <a:spcPts val="0"/>
              </a:spcAft>
              <a:buNone/>
            </a:pPr>
            <a:r>
              <a:rPr lang="es" dirty="0"/>
              <a:t>Now Ishe ismarried, has two kids, and am slightly more comfortable in her income.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s" dirty="0"/>
              <a:t>Luckily, her club has met her needs in both stages.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s" dirty="0"/>
              <a:t>Think about your club, do you meet the needs of club members who have different dimensions of diversity, or do you only fill the niche for some?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3de7457949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3de745794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5276a2059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5276a2059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Alumni based -</a:t>
            </a:r>
            <a:r>
              <a:rPr lang="en-US" dirty="0">
                <a:effectLst/>
                <a:latin typeface="Helvetica" pitchFamily="2" charset="0"/>
              </a:rPr>
              <a:t>a majority of members (or a majority of charter members) are former Rotary program participants, or former </a:t>
            </a:r>
            <a:r>
              <a:rPr lang="en-US" dirty="0" err="1">
                <a:effectLst/>
                <a:latin typeface="Helvetica" pitchFamily="2" charset="0"/>
              </a:rPr>
              <a:t>Rotaractors</a:t>
            </a:r>
            <a:r>
              <a:rPr lang="en-US" dirty="0">
                <a:effectLst/>
                <a:latin typeface="Helvetica" pitchFamily="2" charset="0"/>
              </a:rPr>
              <a:t> or Rotarians</a:t>
            </a:r>
          </a:p>
          <a:p>
            <a:r>
              <a:rPr lang="en-US" dirty="0">
                <a:effectLst/>
                <a:latin typeface="Helvetica" pitchFamily="2" charset="0"/>
              </a:rPr>
              <a:t>Interest-based- focuses on a particular interest or hobby</a:t>
            </a:r>
          </a:p>
          <a:p>
            <a:r>
              <a:rPr lang="en-US" dirty="0">
                <a:effectLst/>
                <a:latin typeface="Helvetica" pitchFamily="2" charset="0"/>
              </a:rPr>
              <a:t>Service-based- meets 2x/month to do service projects; occasionally for socials or fundraiser (don’t want or can’t attend meetings/looking for lower dues)</a:t>
            </a:r>
          </a:p>
          <a:p>
            <a:pPr marL="0" lvl="0" indent="0" algn="l" rtl="0">
              <a:spcBef>
                <a:spcPts val="0"/>
              </a:spcBef>
              <a:spcAft>
                <a:spcPts val="0"/>
              </a:spcAft>
              <a:buNone/>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5276a2059a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5276a2059a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3de7457949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3de7457949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t>Membership types typically have different financial and time commitments to the club. </a:t>
            </a:r>
            <a:endParaRPr b="1" dirty="0"/>
          </a:p>
          <a:p>
            <a:pPr marL="0" lvl="0" indent="0" algn="l" rtl="0">
              <a:spcBef>
                <a:spcPts val="0"/>
              </a:spcBef>
              <a:spcAft>
                <a:spcPts val="0"/>
              </a:spcAft>
              <a:buNone/>
            </a:pPr>
            <a:endParaRPr b="1" dirty="0"/>
          </a:p>
          <a:p>
            <a:pPr marL="0" lvl="0" indent="0" algn="l" rtl="0">
              <a:spcBef>
                <a:spcPts val="0"/>
              </a:spcBef>
              <a:spcAft>
                <a:spcPts val="0"/>
              </a:spcAft>
              <a:buClr>
                <a:schemeClr val="dk1"/>
              </a:buClr>
              <a:buSzPts val="1100"/>
              <a:buFont typeface="Arial"/>
              <a:buNone/>
            </a:pPr>
            <a:r>
              <a:rPr lang="es" b="1" dirty="0"/>
              <a:t>Partner/Family</a:t>
            </a:r>
            <a:endParaRPr b="1" dirty="0"/>
          </a:p>
          <a:p>
            <a:pPr marL="0" lvl="0" indent="0" algn="l" rtl="0">
              <a:spcBef>
                <a:spcPts val="0"/>
              </a:spcBef>
              <a:spcAft>
                <a:spcPts val="0"/>
              </a:spcAft>
              <a:buClr>
                <a:schemeClr val="dk1"/>
              </a:buClr>
              <a:buSzPts val="1100"/>
              <a:buFont typeface="Arial"/>
              <a:buNone/>
            </a:pPr>
            <a:r>
              <a:rPr lang="es" dirty="0"/>
              <a:t>A Partner/Family Membership consists of any family member of an Active Member (e.g. spouse, partner, adult aged child).  family members are all active members and have all the same rights, privileges and obligations as other club members, though financial obligations are somewhat reduced in order for a family to financially support more than one member.</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s" b="1" dirty="0"/>
              <a:t>Young Professional</a:t>
            </a:r>
            <a:endParaRPr b="1" dirty="0"/>
          </a:p>
          <a:p>
            <a:pPr marL="0" lvl="0" indent="0" algn="l" rtl="0">
              <a:spcBef>
                <a:spcPts val="0"/>
              </a:spcBef>
              <a:spcAft>
                <a:spcPts val="0"/>
              </a:spcAft>
              <a:buNone/>
            </a:pPr>
            <a:r>
              <a:rPr lang="es" dirty="0"/>
              <a:t>This category is for those 35 years and under who demonstrate leadership in their profession and meet all the qualifications of Rotary membership. Young Professionals typically pay reduced fees for their first five years of membership. Given that potential Rotarians in this category may have less flexibility in taking time away from their jobs, attendance modifications could also be considered.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s" b="1" dirty="0"/>
              <a:t>Senior/Retired</a:t>
            </a:r>
            <a:endParaRPr b="1" dirty="0"/>
          </a:p>
          <a:p>
            <a:pPr marL="0" lvl="0" indent="0" algn="l" rtl="0">
              <a:spcBef>
                <a:spcPts val="0"/>
              </a:spcBef>
              <a:spcAft>
                <a:spcPts val="0"/>
              </a:spcAft>
              <a:buClr>
                <a:schemeClr val="dk1"/>
              </a:buClr>
              <a:buSzPts val="1100"/>
              <a:buFont typeface="Arial"/>
              <a:buNone/>
            </a:pPr>
            <a:r>
              <a:rPr lang="es" dirty="0"/>
              <a:t>Retirement means a reduced family income, but more time to volunteer and serve the community. We’ve had some members that have benefitted from their employers covering Rotary costs, that than leave the Club upon retirement because of the financial commitment. This membership category could alleviate this challenge.</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s" b="1" dirty="0"/>
              <a:t>Service-Focused</a:t>
            </a:r>
            <a:endParaRPr b="1" dirty="0"/>
          </a:p>
          <a:p>
            <a:pPr marL="0" lvl="0" indent="0" algn="l" rtl="0">
              <a:spcBef>
                <a:spcPts val="0"/>
              </a:spcBef>
              <a:spcAft>
                <a:spcPts val="0"/>
              </a:spcAft>
              <a:buClr>
                <a:schemeClr val="dk1"/>
              </a:buClr>
              <a:buSzPts val="1100"/>
              <a:buFont typeface="Arial"/>
              <a:buNone/>
            </a:pPr>
            <a:r>
              <a:rPr lang="es" dirty="0"/>
              <a:t>This category is for potential members that have a strong interest in volunteering and doing good works, but limited time for and/or interest in attending meetings. Finances are not the constraint for these types of people.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s" b="1" dirty="0"/>
              <a:t>Introductory Membership</a:t>
            </a:r>
            <a:endParaRPr b="1" dirty="0"/>
          </a:p>
          <a:p>
            <a:pPr marL="0" lvl="0" indent="0" algn="l" rtl="0">
              <a:spcBef>
                <a:spcPts val="0"/>
              </a:spcBef>
              <a:spcAft>
                <a:spcPts val="0"/>
              </a:spcAft>
              <a:buClr>
                <a:schemeClr val="dk1"/>
              </a:buClr>
              <a:buSzPts val="1100"/>
              <a:buFont typeface="Arial"/>
              <a:buNone/>
            </a:pPr>
            <a:r>
              <a:rPr lang="es" dirty="0"/>
              <a:t>This is for individuals that may shy away from joining Rotary given the upfront costs, yet once they enjoy the Rotary experience, the cost is worth it (or so the theory goes). Typically, new members joining under this category pay 25% of dues for the first six months, and 50% of dues for the second. After the first year, they would be treated as a full Active Member.</a:t>
            </a:r>
            <a:endParaRPr dirty="0"/>
          </a:p>
          <a:p>
            <a:pPr marL="0" lvl="0" indent="0" algn="l" rtl="0">
              <a:spcBef>
                <a:spcPts val="0"/>
              </a:spcBef>
              <a:spcAft>
                <a:spcPts val="0"/>
              </a:spcAft>
              <a:buClr>
                <a:schemeClr val="dk1"/>
              </a:buClr>
              <a:buSzPts val="1100"/>
              <a:buFont typeface="Arial"/>
              <a:buNone/>
            </a:pPr>
            <a:r>
              <a:rPr lang="es" dirty="0"/>
              <a:t>Policy decisions to consider:</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s" b="1" dirty="0"/>
              <a:t>Friends of Rotary</a:t>
            </a:r>
            <a:endParaRPr b="1" dirty="0"/>
          </a:p>
          <a:p>
            <a:pPr marL="0" lvl="0" indent="0" algn="l" rtl="0">
              <a:spcBef>
                <a:spcPts val="0"/>
              </a:spcBef>
              <a:spcAft>
                <a:spcPts val="0"/>
              </a:spcAft>
              <a:buClr>
                <a:schemeClr val="dk1"/>
              </a:buClr>
              <a:buSzPts val="1100"/>
              <a:buFont typeface="Arial"/>
              <a:buNone/>
            </a:pPr>
            <a:r>
              <a:rPr lang="es" dirty="0"/>
              <a:t>For this category, some Clubs use the designation of “Associate Member.” This category is a way to allow individuals to “test the waters” for a prospective new member. In these cases, though, Friends or Associates only pay for meals, no dues, and therefore do not count as “Rotarians.”</a:t>
            </a:r>
            <a:endParaRPr dirty="0"/>
          </a:p>
          <a:p>
            <a:pPr marL="0" lvl="0" indent="0" algn="l" rtl="0">
              <a:spcBef>
                <a:spcPts val="0"/>
              </a:spcBef>
              <a:spcAft>
                <a:spcPts val="0"/>
              </a:spcAft>
              <a:buNone/>
            </a:pPr>
            <a:endParaRPr b="1" dirty="0"/>
          </a:p>
          <a:p>
            <a:pPr marL="0" lvl="0" indent="0" algn="l" rtl="0">
              <a:spcBef>
                <a:spcPts val="0"/>
              </a:spcBef>
              <a:spcAft>
                <a:spcPts val="0"/>
              </a:spcAft>
              <a:buClr>
                <a:schemeClr val="dk1"/>
              </a:buClr>
              <a:buSzPts val="1100"/>
              <a:buFont typeface="Arial"/>
              <a:buNone/>
            </a:pPr>
            <a:r>
              <a:rPr lang="es" b="1" dirty="0"/>
              <a:t>Corporate</a:t>
            </a:r>
            <a:endParaRPr b="1" dirty="0"/>
          </a:p>
          <a:p>
            <a:pPr marL="0" lvl="0" indent="0" algn="l" rtl="0">
              <a:spcBef>
                <a:spcPts val="0"/>
              </a:spcBef>
              <a:spcAft>
                <a:spcPts val="0"/>
              </a:spcAft>
              <a:buClr>
                <a:schemeClr val="dk1"/>
              </a:buClr>
              <a:buSzPts val="1100"/>
              <a:buFont typeface="Arial"/>
              <a:buNone/>
            </a:pPr>
            <a:r>
              <a:rPr lang="es" dirty="0"/>
              <a:t>The interest with this category is multi-fold: Re-connect the top leaders of major corporations and large employers with Rotary, while recognizing the time constraints of these individuals. It allows the CEO or major department managers to be the “Designated Active Member” of Rotary for the company, yet they can designate one or two others in the Company to attend meetings and meet day-to-day obligations of being a Rotarian on their behalf.</a:t>
            </a: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5276a2059a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5276a2059a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92825" y="1215475"/>
            <a:ext cx="6746400" cy="2007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600"/>
              <a:buNone/>
              <a:defRPr sz="3600">
                <a:solidFill>
                  <a:srgbClr val="000000"/>
                </a:solidFill>
              </a:defRPr>
            </a:lvl1pPr>
            <a:lvl2pPr lvl="1" algn="ctr" rtl="0">
              <a:spcBef>
                <a:spcPts val="0"/>
              </a:spcBef>
              <a:spcAft>
                <a:spcPts val="0"/>
              </a:spcAft>
              <a:buClr>
                <a:srgbClr val="434343"/>
              </a:buClr>
              <a:buSzPts val="6000"/>
              <a:buNone/>
              <a:defRPr sz="6000">
                <a:solidFill>
                  <a:srgbClr val="434343"/>
                </a:solidFill>
              </a:defRPr>
            </a:lvl2pPr>
            <a:lvl3pPr lvl="2" algn="ctr" rtl="0">
              <a:spcBef>
                <a:spcPts val="0"/>
              </a:spcBef>
              <a:spcAft>
                <a:spcPts val="0"/>
              </a:spcAft>
              <a:buClr>
                <a:srgbClr val="434343"/>
              </a:buClr>
              <a:buSzPts val="6000"/>
              <a:buNone/>
              <a:defRPr sz="6000">
                <a:solidFill>
                  <a:srgbClr val="434343"/>
                </a:solidFill>
              </a:defRPr>
            </a:lvl3pPr>
            <a:lvl4pPr lvl="3" algn="ctr" rtl="0">
              <a:spcBef>
                <a:spcPts val="0"/>
              </a:spcBef>
              <a:spcAft>
                <a:spcPts val="0"/>
              </a:spcAft>
              <a:buClr>
                <a:srgbClr val="434343"/>
              </a:buClr>
              <a:buSzPts val="6000"/>
              <a:buNone/>
              <a:defRPr sz="6000">
                <a:solidFill>
                  <a:srgbClr val="434343"/>
                </a:solidFill>
              </a:defRPr>
            </a:lvl4pPr>
            <a:lvl5pPr lvl="4" algn="ctr" rtl="0">
              <a:spcBef>
                <a:spcPts val="0"/>
              </a:spcBef>
              <a:spcAft>
                <a:spcPts val="0"/>
              </a:spcAft>
              <a:buClr>
                <a:srgbClr val="434343"/>
              </a:buClr>
              <a:buSzPts val="6000"/>
              <a:buNone/>
              <a:defRPr sz="6000">
                <a:solidFill>
                  <a:srgbClr val="434343"/>
                </a:solidFill>
              </a:defRPr>
            </a:lvl5pPr>
            <a:lvl6pPr lvl="5" algn="ctr" rtl="0">
              <a:spcBef>
                <a:spcPts val="0"/>
              </a:spcBef>
              <a:spcAft>
                <a:spcPts val="0"/>
              </a:spcAft>
              <a:buClr>
                <a:srgbClr val="434343"/>
              </a:buClr>
              <a:buSzPts val="6000"/>
              <a:buNone/>
              <a:defRPr sz="6000">
                <a:solidFill>
                  <a:srgbClr val="434343"/>
                </a:solidFill>
              </a:defRPr>
            </a:lvl6pPr>
            <a:lvl7pPr lvl="6" algn="ctr" rtl="0">
              <a:spcBef>
                <a:spcPts val="0"/>
              </a:spcBef>
              <a:spcAft>
                <a:spcPts val="0"/>
              </a:spcAft>
              <a:buClr>
                <a:srgbClr val="434343"/>
              </a:buClr>
              <a:buSzPts val="6000"/>
              <a:buNone/>
              <a:defRPr sz="6000">
                <a:solidFill>
                  <a:srgbClr val="434343"/>
                </a:solidFill>
              </a:defRPr>
            </a:lvl7pPr>
            <a:lvl8pPr lvl="7" algn="ctr" rtl="0">
              <a:spcBef>
                <a:spcPts val="0"/>
              </a:spcBef>
              <a:spcAft>
                <a:spcPts val="0"/>
              </a:spcAft>
              <a:buClr>
                <a:srgbClr val="434343"/>
              </a:buClr>
              <a:buSzPts val="6000"/>
              <a:buNone/>
              <a:defRPr sz="6000">
                <a:solidFill>
                  <a:srgbClr val="434343"/>
                </a:solidFill>
              </a:defRPr>
            </a:lvl8pPr>
            <a:lvl9pPr lvl="8" algn="ctr" rtl="0">
              <a:spcBef>
                <a:spcPts val="0"/>
              </a:spcBef>
              <a:spcAft>
                <a:spcPts val="0"/>
              </a:spcAft>
              <a:buClr>
                <a:srgbClr val="434343"/>
              </a:buClr>
              <a:buSzPts val="6000"/>
              <a:buNone/>
              <a:defRPr sz="6000">
                <a:solidFill>
                  <a:srgbClr val="434343"/>
                </a:solidFill>
              </a:defRPr>
            </a:lvl9pPr>
          </a:lstStyle>
          <a:p>
            <a:endParaRPr/>
          </a:p>
        </p:txBody>
      </p:sp>
      <p:grpSp>
        <p:nvGrpSpPr>
          <p:cNvPr id="10" name="Google Shape;10;p2"/>
          <p:cNvGrpSpPr/>
          <p:nvPr/>
        </p:nvGrpSpPr>
        <p:grpSpPr>
          <a:xfrm>
            <a:off x="-50853" y="-78032"/>
            <a:ext cx="9220141" cy="5274278"/>
            <a:chOff x="238125" y="810400"/>
            <a:chExt cx="7122550" cy="4074375"/>
          </a:xfrm>
        </p:grpSpPr>
        <p:sp>
          <p:nvSpPr>
            <p:cNvPr id="11" name="Google Shape;11;p2"/>
            <p:cNvSpPr/>
            <p:nvPr/>
          </p:nvSpPr>
          <p:spPr>
            <a:xfrm>
              <a:off x="238125" y="839425"/>
              <a:ext cx="956600" cy="933575"/>
            </a:xfrm>
            <a:custGeom>
              <a:avLst/>
              <a:gdLst/>
              <a:ahLst/>
              <a:cxnLst/>
              <a:rect l="l" t="t" r="r" b="b"/>
              <a:pathLst>
                <a:path w="38264" h="37343" extrusionOk="0">
                  <a:moveTo>
                    <a:pt x="0" y="1"/>
                  </a:moveTo>
                  <a:lnTo>
                    <a:pt x="0" y="37342"/>
                  </a:lnTo>
                  <a:lnTo>
                    <a:pt x="38264" y="1866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168200" y="810400"/>
              <a:ext cx="3192475" cy="835800"/>
            </a:xfrm>
            <a:custGeom>
              <a:avLst/>
              <a:gdLst/>
              <a:ahLst/>
              <a:cxnLst/>
              <a:rect l="l" t="t" r="r" b="b"/>
              <a:pathLst>
                <a:path w="127699" h="33432" extrusionOk="0">
                  <a:moveTo>
                    <a:pt x="0" y="0"/>
                  </a:moveTo>
                  <a:lnTo>
                    <a:pt x="23972" y="33432"/>
                  </a:lnTo>
                  <a:lnTo>
                    <a:pt x="42191" y="19823"/>
                  </a:lnTo>
                  <a:lnTo>
                    <a:pt x="73300" y="24894"/>
                  </a:lnTo>
                  <a:lnTo>
                    <a:pt x="97272" y="13830"/>
                  </a:lnTo>
                  <a:lnTo>
                    <a:pt x="127699" y="33192"/>
                  </a:lnTo>
                  <a:lnTo>
                    <a:pt x="127477" y="46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600000" y="1035350"/>
              <a:ext cx="760675" cy="604875"/>
            </a:xfrm>
            <a:custGeom>
              <a:avLst/>
              <a:gdLst/>
              <a:ahLst/>
              <a:cxnLst/>
              <a:rect l="l" t="t" r="r" b="b"/>
              <a:pathLst>
                <a:path w="30427" h="24195" extrusionOk="0">
                  <a:moveTo>
                    <a:pt x="30205" y="1"/>
                  </a:moveTo>
                  <a:cubicBezTo>
                    <a:pt x="29744" y="1"/>
                    <a:pt x="0" y="4832"/>
                    <a:pt x="0" y="4832"/>
                  </a:cubicBezTo>
                  <a:lnTo>
                    <a:pt x="30427" y="24194"/>
                  </a:lnTo>
                  <a:lnTo>
                    <a:pt x="302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767500" y="833400"/>
              <a:ext cx="455500" cy="812800"/>
            </a:xfrm>
            <a:custGeom>
              <a:avLst/>
              <a:gdLst/>
              <a:ahLst/>
              <a:cxnLst/>
              <a:rect l="l" t="t" r="r" b="b"/>
              <a:pathLst>
                <a:path w="18220" h="32512" extrusionOk="0">
                  <a:moveTo>
                    <a:pt x="4836" y="0"/>
                  </a:moveTo>
                  <a:cubicBezTo>
                    <a:pt x="4780" y="0"/>
                    <a:pt x="4808" y="107"/>
                    <a:pt x="4908" y="306"/>
                  </a:cubicBezTo>
                  <a:lnTo>
                    <a:pt x="4908" y="306"/>
                  </a:lnTo>
                  <a:cubicBezTo>
                    <a:pt x="4908" y="107"/>
                    <a:pt x="4889" y="2"/>
                    <a:pt x="4850" y="2"/>
                  </a:cubicBezTo>
                  <a:cubicBezTo>
                    <a:pt x="4845" y="1"/>
                    <a:pt x="4840" y="0"/>
                    <a:pt x="4836" y="0"/>
                  </a:cubicBezTo>
                  <a:close/>
                  <a:moveTo>
                    <a:pt x="4908" y="306"/>
                  </a:moveTo>
                  <a:cubicBezTo>
                    <a:pt x="4921" y="3596"/>
                    <a:pt x="0" y="32512"/>
                    <a:pt x="0" y="32512"/>
                  </a:cubicBezTo>
                  <a:lnTo>
                    <a:pt x="18219" y="18903"/>
                  </a:lnTo>
                  <a:cubicBezTo>
                    <a:pt x="18219" y="18903"/>
                    <a:pt x="6140" y="2741"/>
                    <a:pt x="4908" y="30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222975" y="821925"/>
              <a:ext cx="777750" cy="610850"/>
            </a:xfrm>
            <a:custGeom>
              <a:avLst/>
              <a:gdLst/>
              <a:ahLst/>
              <a:cxnLst/>
              <a:rect l="l" t="t" r="r" b="b"/>
              <a:pathLst>
                <a:path w="31110" h="24434" extrusionOk="0">
                  <a:moveTo>
                    <a:pt x="19824" y="0"/>
                  </a:moveTo>
                  <a:lnTo>
                    <a:pt x="0" y="19362"/>
                  </a:lnTo>
                  <a:lnTo>
                    <a:pt x="31109" y="24433"/>
                  </a:lnTo>
                  <a:lnTo>
                    <a:pt x="19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718550" y="821925"/>
              <a:ext cx="1135025" cy="334250"/>
            </a:xfrm>
            <a:custGeom>
              <a:avLst/>
              <a:gdLst/>
              <a:ahLst/>
              <a:cxnLst/>
              <a:rect l="l" t="t" r="r" b="b"/>
              <a:pathLst>
                <a:path w="45401" h="13370" extrusionOk="0">
                  <a:moveTo>
                    <a:pt x="1" y="0"/>
                  </a:moveTo>
                  <a:lnTo>
                    <a:pt x="35258" y="13369"/>
                  </a:lnTo>
                  <a:lnTo>
                    <a:pt x="45400" y="46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18975" y="3766800"/>
              <a:ext cx="766225" cy="1111975"/>
            </a:xfrm>
            <a:custGeom>
              <a:avLst/>
              <a:gdLst/>
              <a:ahLst/>
              <a:cxnLst/>
              <a:rect l="l" t="t" r="r" b="b"/>
              <a:pathLst>
                <a:path w="30649" h="44479" extrusionOk="0">
                  <a:moveTo>
                    <a:pt x="1845" y="1"/>
                  </a:moveTo>
                  <a:lnTo>
                    <a:pt x="1" y="44478"/>
                  </a:lnTo>
                  <a:lnTo>
                    <a:pt x="30648" y="44478"/>
                  </a:lnTo>
                  <a:lnTo>
                    <a:pt x="1845" y="1"/>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125550" y="3766800"/>
              <a:ext cx="939550" cy="1111975"/>
            </a:xfrm>
            <a:custGeom>
              <a:avLst/>
              <a:gdLst/>
              <a:ahLst/>
              <a:cxnLst/>
              <a:rect l="l" t="t" r="r" b="b"/>
              <a:pathLst>
                <a:path w="37582" h="44479" extrusionOk="0">
                  <a:moveTo>
                    <a:pt x="37582" y="1"/>
                  </a:moveTo>
                  <a:lnTo>
                    <a:pt x="0" y="44478"/>
                  </a:lnTo>
                  <a:lnTo>
                    <a:pt x="35738" y="44478"/>
                  </a:lnTo>
                  <a:lnTo>
                    <a:pt x="37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594625" y="2314650"/>
              <a:ext cx="2760525" cy="2564125"/>
            </a:xfrm>
            <a:custGeom>
              <a:avLst/>
              <a:gdLst/>
              <a:ahLst/>
              <a:cxnLst/>
              <a:rect l="l" t="t" r="r" b="b"/>
              <a:pathLst>
                <a:path w="110421" h="102565" extrusionOk="0">
                  <a:moveTo>
                    <a:pt x="110420" y="0"/>
                  </a:moveTo>
                  <a:lnTo>
                    <a:pt x="76306" y="20745"/>
                  </a:lnTo>
                  <a:lnTo>
                    <a:pt x="57626" y="55321"/>
                  </a:lnTo>
                  <a:lnTo>
                    <a:pt x="27661" y="58087"/>
                  </a:lnTo>
                  <a:lnTo>
                    <a:pt x="0" y="102564"/>
                  </a:lnTo>
                  <a:lnTo>
                    <a:pt x="110420" y="102343"/>
                  </a:lnTo>
                  <a:lnTo>
                    <a:pt x="1104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502275" y="2314650"/>
              <a:ext cx="852875" cy="846875"/>
            </a:xfrm>
            <a:custGeom>
              <a:avLst/>
              <a:gdLst/>
              <a:ahLst/>
              <a:cxnLst/>
              <a:rect l="l" t="t" r="r" b="b"/>
              <a:pathLst>
                <a:path w="34115" h="33875" extrusionOk="0">
                  <a:moveTo>
                    <a:pt x="34114" y="0"/>
                  </a:moveTo>
                  <a:lnTo>
                    <a:pt x="0" y="20745"/>
                  </a:lnTo>
                  <a:lnTo>
                    <a:pt x="34114" y="33875"/>
                  </a:lnTo>
                  <a:lnTo>
                    <a:pt x="34114" y="0"/>
                  </a:lnTo>
                  <a:close/>
                </a:path>
              </a:pathLst>
            </a:custGeom>
            <a:solidFill>
              <a:srgbClr val="098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502275" y="2833275"/>
              <a:ext cx="852875" cy="743150"/>
            </a:xfrm>
            <a:custGeom>
              <a:avLst/>
              <a:gdLst/>
              <a:ahLst/>
              <a:cxnLst/>
              <a:rect l="l" t="t" r="r" b="b"/>
              <a:pathLst>
                <a:path w="34115" h="29726" extrusionOk="0">
                  <a:moveTo>
                    <a:pt x="0" y="0"/>
                  </a:moveTo>
                  <a:lnTo>
                    <a:pt x="6454" y="29726"/>
                  </a:lnTo>
                  <a:lnTo>
                    <a:pt x="34114" y="13130"/>
                  </a:lnTo>
                  <a:lnTo>
                    <a:pt x="0" y="0"/>
                  </a:lnTo>
                  <a:close/>
                </a:path>
              </a:pathLst>
            </a:custGeom>
            <a:solidFill>
              <a:srgbClr val="56B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663625" y="3161500"/>
              <a:ext cx="691525" cy="916500"/>
            </a:xfrm>
            <a:custGeom>
              <a:avLst/>
              <a:gdLst/>
              <a:ahLst/>
              <a:cxnLst/>
              <a:rect l="l" t="t" r="r" b="b"/>
              <a:pathLst>
                <a:path w="27661" h="36660" extrusionOk="0">
                  <a:moveTo>
                    <a:pt x="27660" y="1"/>
                  </a:moveTo>
                  <a:lnTo>
                    <a:pt x="0" y="16597"/>
                  </a:lnTo>
                  <a:lnTo>
                    <a:pt x="27660" y="36660"/>
                  </a:lnTo>
                  <a:lnTo>
                    <a:pt x="27660" y="1"/>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35275" y="2833275"/>
              <a:ext cx="628375" cy="864400"/>
            </a:xfrm>
            <a:custGeom>
              <a:avLst/>
              <a:gdLst/>
              <a:ahLst/>
              <a:cxnLst/>
              <a:rect l="l" t="t" r="r" b="b"/>
              <a:pathLst>
                <a:path w="25135" h="34576" extrusionOk="0">
                  <a:moveTo>
                    <a:pt x="18680" y="0"/>
                  </a:moveTo>
                  <a:lnTo>
                    <a:pt x="0" y="34576"/>
                  </a:lnTo>
                  <a:lnTo>
                    <a:pt x="25134" y="29726"/>
                  </a:lnTo>
                  <a:lnTo>
                    <a:pt x="18680" y="0"/>
                  </a:lnTo>
                  <a:close/>
                </a:path>
              </a:pathLst>
            </a:custGeom>
            <a:solidFill>
              <a:srgbClr val="45A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404075" y="3576400"/>
              <a:ext cx="951075" cy="524650"/>
            </a:xfrm>
            <a:custGeom>
              <a:avLst/>
              <a:gdLst/>
              <a:ahLst/>
              <a:cxnLst/>
              <a:rect l="l" t="t" r="r" b="b"/>
              <a:pathLst>
                <a:path w="38043" h="20986" extrusionOk="0">
                  <a:moveTo>
                    <a:pt x="10382" y="1"/>
                  </a:moveTo>
                  <a:lnTo>
                    <a:pt x="0" y="20986"/>
                  </a:lnTo>
                  <a:lnTo>
                    <a:pt x="0" y="20986"/>
                  </a:lnTo>
                  <a:lnTo>
                    <a:pt x="38042" y="20064"/>
                  </a:lnTo>
                  <a:lnTo>
                    <a:pt x="10382" y="1"/>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404075" y="4077975"/>
              <a:ext cx="951075" cy="524200"/>
            </a:xfrm>
            <a:custGeom>
              <a:avLst/>
              <a:gdLst/>
              <a:ahLst/>
              <a:cxnLst/>
              <a:rect l="l" t="t" r="r" b="b"/>
              <a:pathLst>
                <a:path w="38043" h="20968" extrusionOk="0">
                  <a:moveTo>
                    <a:pt x="38042" y="1"/>
                  </a:moveTo>
                  <a:lnTo>
                    <a:pt x="0" y="923"/>
                  </a:lnTo>
                  <a:lnTo>
                    <a:pt x="24212" y="20967"/>
                  </a:lnTo>
                  <a:lnTo>
                    <a:pt x="38042" y="1"/>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597300" y="3697650"/>
              <a:ext cx="806800" cy="403400"/>
            </a:xfrm>
            <a:custGeom>
              <a:avLst/>
              <a:gdLst/>
              <a:ahLst/>
              <a:cxnLst/>
              <a:rect l="l" t="t" r="r" b="b"/>
              <a:pathLst>
                <a:path w="32272" h="16136" extrusionOk="0">
                  <a:moveTo>
                    <a:pt x="17519" y="1"/>
                  </a:moveTo>
                  <a:lnTo>
                    <a:pt x="1" y="10825"/>
                  </a:lnTo>
                  <a:lnTo>
                    <a:pt x="32271" y="16136"/>
                  </a:lnTo>
                  <a:lnTo>
                    <a:pt x="17519" y="1"/>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286125" y="3697650"/>
              <a:ext cx="749175" cy="270650"/>
            </a:xfrm>
            <a:custGeom>
              <a:avLst/>
              <a:gdLst/>
              <a:ahLst/>
              <a:cxnLst/>
              <a:rect l="l" t="t" r="r" b="b"/>
              <a:pathLst>
                <a:path w="29967" h="10826" extrusionOk="0">
                  <a:moveTo>
                    <a:pt x="29966" y="1"/>
                  </a:moveTo>
                  <a:lnTo>
                    <a:pt x="1" y="2767"/>
                  </a:lnTo>
                  <a:lnTo>
                    <a:pt x="12448" y="10825"/>
                  </a:lnTo>
                  <a:lnTo>
                    <a:pt x="29966" y="1"/>
                  </a:lnTo>
                  <a:close/>
                </a:path>
              </a:pathLst>
            </a:custGeom>
            <a:solidFill>
              <a:srgbClr val="1389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854175" y="3766800"/>
              <a:ext cx="743150" cy="697075"/>
            </a:xfrm>
            <a:custGeom>
              <a:avLst/>
              <a:gdLst/>
              <a:ahLst/>
              <a:cxnLst/>
              <a:rect l="l" t="t" r="r" b="b"/>
              <a:pathLst>
                <a:path w="29726" h="27883" extrusionOk="0">
                  <a:moveTo>
                    <a:pt x="17279" y="1"/>
                  </a:moveTo>
                  <a:lnTo>
                    <a:pt x="19" y="27852"/>
                  </a:lnTo>
                  <a:lnTo>
                    <a:pt x="19" y="27852"/>
                  </a:lnTo>
                  <a:cubicBezTo>
                    <a:pt x="888" y="26767"/>
                    <a:pt x="29726" y="8059"/>
                    <a:pt x="29726" y="8059"/>
                  </a:cubicBezTo>
                  <a:lnTo>
                    <a:pt x="17279" y="1"/>
                  </a:lnTo>
                  <a:close/>
                  <a:moveTo>
                    <a:pt x="19" y="27852"/>
                  </a:moveTo>
                  <a:lnTo>
                    <a:pt x="19" y="27852"/>
                  </a:lnTo>
                  <a:cubicBezTo>
                    <a:pt x="9" y="27864"/>
                    <a:pt x="3" y="27874"/>
                    <a:pt x="0" y="27882"/>
                  </a:cubicBezTo>
                  <a:lnTo>
                    <a:pt x="19" y="27852"/>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97300" y="3968275"/>
              <a:ext cx="806800" cy="524625"/>
            </a:xfrm>
            <a:custGeom>
              <a:avLst/>
              <a:gdLst/>
              <a:ahLst/>
              <a:cxnLst/>
              <a:rect l="l" t="t" r="r" b="b"/>
              <a:pathLst>
                <a:path w="32272" h="20985" extrusionOk="0">
                  <a:moveTo>
                    <a:pt x="32269" y="5310"/>
                  </a:moveTo>
                  <a:lnTo>
                    <a:pt x="32271" y="5311"/>
                  </a:lnTo>
                  <a:cubicBezTo>
                    <a:pt x="32270" y="5311"/>
                    <a:pt x="32270" y="5311"/>
                    <a:pt x="32269" y="5310"/>
                  </a:cubicBezTo>
                  <a:close/>
                  <a:moveTo>
                    <a:pt x="1" y="0"/>
                  </a:moveTo>
                  <a:lnTo>
                    <a:pt x="9461" y="20985"/>
                  </a:lnTo>
                  <a:cubicBezTo>
                    <a:pt x="9461" y="20985"/>
                    <a:pt x="30569" y="5308"/>
                    <a:pt x="32237" y="5308"/>
                  </a:cubicBezTo>
                  <a:cubicBezTo>
                    <a:pt x="32248" y="5308"/>
                    <a:pt x="32259" y="5309"/>
                    <a:pt x="32269" y="5310"/>
                  </a:cubicBezTo>
                  <a:lnTo>
                    <a:pt x="32269" y="5310"/>
                  </a:lnTo>
                  <a:lnTo>
                    <a:pt x="1"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594625" y="4463850"/>
              <a:ext cx="1170050" cy="414925"/>
            </a:xfrm>
            <a:custGeom>
              <a:avLst/>
              <a:gdLst/>
              <a:ahLst/>
              <a:cxnLst/>
              <a:rect l="l" t="t" r="r" b="b"/>
              <a:pathLst>
                <a:path w="46802" h="16597" extrusionOk="0">
                  <a:moveTo>
                    <a:pt x="10382" y="0"/>
                  </a:moveTo>
                  <a:lnTo>
                    <a:pt x="0" y="16596"/>
                  </a:lnTo>
                  <a:lnTo>
                    <a:pt x="46802" y="1844"/>
                  </a:lnTo>
                  <a:lnTo>
                    <a:pt x="10382"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833800" y="4492875"/>
              <a:ext cx="1146550" cy="380375"/>
            </a:xfrm>
            <a:custGeom>
              <a:avLst/>
              <a:gdLst/>
              <a:ahLst/>
              <a:cxnLst/>
              <a:rect l="l" t="t" r="r" b="b"/>
              <a:pathLst>
                <a:path w="45862" h="15215" extrusionOk="0">
                  <a:moveTo>
                    <a:pt x="1" y="1"/>
                  </a:moveTo>
                  <a:lnTo>
                    <a:pt x="17519" y="15214"/>
                  </a:lnTo>
                  <a:lnTo>
                    <a:pt x="45862" y="2306"/>
                  </a:lnTo>
                  <a:lnTo>
                    <a:pt x="1" y="1"/>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759425" y="3859000"/>
              <a:ext cx="4345025" cy="1014250"/>
            </a:xfrm>
            <a:custGeom>
              <a:avLst/>
              <a:gdLst/>
              <a:ahLst/>
              <a:cxnLst/>
              <a:rect l="l" t="t" r="r" b="b"/>
              <a:pathLst>
                <a:path w="173801" h="40570" extrusionOk="0">
                  <a:moveTo>
                    <a:pt x="111564" y="1"/>
                  </a:moveTo>
                  <a:lnTo>
                    <a:pt x="92903" y="2527"/>
                  </a:lnTo>
                  <a:cubicBezTo>
                    <a:pt x="92903" y="2527"/>
                    <a:pt x="1" y="40569"/>
                    <a:pt x="702" y="40569"/>
                  </a:cubicBezTo>
                  <a:lnTo>
                    <a:pt x="173800" y="40569"/>
                  </a:lnTo>
                  <a:cubicBezTo>
                    <a:pt x="173800" y="40569"/>
                    <a:pt x="156743" y="11987"/>
                    <a:pt x="155821" y="11987"/>
                  </a:cubicBezTo>
                  <a:cubicBezTo>
                    <a:pt x="155139" y="11987"/>
                    <a:pt x="138764" y="20746"/>
                    <a:pt x="137620" y="21207"/>
                  </a:cubicBezTo>
                  <a:cubicBezTo>
                    <a:pt x="137616" y="21208"/>
                    <a:pt x="137610" y="21209"/>
                    <a:pt x="137604" y="21209"/>
                  </a:cubicBezTo>
                  <a:cubicBezTo>
                    <a:pt x="136441" y="21209"/>
                    <a:pt x="111564" y="1"/>
                    <a:pt x="111564" y="1"/>
                  </a:cubicBezTo>
                  <a:close/>
                </a:path>
              </a:pathLst>
            </a:custGeom>
            <a:solidFill>
              <a:srgbClr val="FED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136300" y="4158650"/>
              <a:ext cx="518650" cy="714600"/>
            </a:xfrm>
            <a:custGeom>
              <a:avLst/>
              <a:gdLst/>
              <a:ahLst/>
              <a:cxnLst/>
              <a:rect l="l" t="t" r="r" b="b"/>
              <a:pathLst>
                <a:path w="20746" h="28584" extrusionOk="0">
                  <a:moveTo>
                    <a:pt x="20746" y="1"/>
                  </a:moveTo>
                  <a:lnTo>
                    <a:pt x="2545" y="9221"/>
                  </a:lnTo>
                  <a:lnTo>
                    <a:pt x="1" y="28583"/>
                  </a:lnTo>
                  <a:lnTo>
                    <a:pt x="207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168200" y="3859000"/>
              <a:ext cx="968125" cy="1025775"/>
            </a:xfrm>
            <a:custGeom>
              <a:avLst/>
              <a:gdLst/>
              <a:ahLst/>
              <a:cxnLst/>
              <a:rect l="l" t="t" r="r" b="b"/>
              <a:pathLst>
                <a:path w="38725" h="41031" extrusionOk="0">
                  <a:moveTo>
                    <a:pt x="15213" y="1"/>
                  </a:moveTo>
                  <a:lnTo>
                    <a:pt x="0" y="40790"/>
                  </a:lnTo>
                  <a:lnTo>
                    <a:pt x="38725" y="41030"/>
                  </a:lnTo>
                  <a:cubicBezTo>
                    <a:pt x="38725" y="41030"/>
                    <a:pt x="16375" y="923"/>
                    <a:pt x="15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076000" y="3859000"/>
              <a:ext cx="472550" cy="604875"/>
            </a:xfrm>
            <a:custGeom>
              <a:avLst/>
              <a:gdLst/>
              <a:ahLst/>
              <a:cxnLst/>
              <a:rect l="l" t="t" r="r" b="b"/>
              <a:pathLst>
                <a:path w="18902" h="24195" extrusionOk="0">
                  <a:moveTo>
                    <a:pt x="18901" y="1"/>
                  </a:moveTo>
                  <a:lnTo>
                    <a:pt x="0" y="2767"/>
                  </a:lnTo>
                  <a:lnTo>
                    <a:pt x="10142" y="24194"/>
                  </a:lnTo>
                  <a:lnTo>
                    <a:pt x="18901" y="1"/>
                  </a:lnTo>
                  <a:close/>
                </a:path>
              </a:pathLst>
            </a:custGeom>
            <a:solidFill>
              <a:srgbClr val="F7B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396000" y="3922175"/>
              <a:ext cx="933575" cy="541700"/>
            </a:xfrm>
            <a:custGeom>
              <a:avLst/>
              <a:gdLst/>
              <a:ahLst/>
              <a:cxnLst/>
              <a:rect l="l" t="t" r="r" b="b"/>
              <a:pathLst>
                <a:path w="37343" h="21668" extrusionOk="0">
                  <a:moveTo>
                    <a:pt x="27440" y="0"/>
                  </a:moveTo>
                  <a:lnTo>
                    <a:pt x="1" y="11304"/>
                  </a:lnTo>
                  <a:lnTo>
                    <a:pt x="37342" y="21667"/>
                  </a:lnTo>
                  <a:lnTo>
                    <a:pt x="27440" y="0"/>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396000" y="4204750"/>
              <a:ext cx="933575" cy="680025"/>
            </a:xfrm>
            <a:custGeom>
              <a:avLst/>
              <a:gdLst/>
              <a:ahLst/>
              <a:cxnLst/>
              <a:rect l="l" t="t" r="r" b="b"/>
              <a:pathLst>
                <a:path w="37343" h="27201" extrusionOk="0">
                  <a:moveTo>
                    <a:pt x="1" y="1"/>
                  </a:moveTo>
                  <a:lnTo>
                    <a:pt x="31349" y="27200"/>
                  </a:lnTo>
                  <a:lnTo>
                    <a:pt x="37342" y="1036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987100" y="4204750"/>
              <a:ext cx="1181125" cy="680025"/>
            </a:xfrm>
            <a:custGeom>
              <a:avLst/>
              <a:gdLst/>
              <a:ahLst/>
              <a:cxnLst/>
              <a:rect l="l" t="t" r="r" b="b"/>
              <a:pathLst>
                <a:path w="47245" h="27201" extrusionOk="0">
                  <a:moveTo>
                    <a:pt x="16357" y="1"/>
                  </a:moveTo>
                  <a:lnTo>
                    <a:pt x="0" y="27200"/>
                  </a:lnTo>
                  <a:lnTo>
                    <a:pt x="47244" y="26960"/>
                  </a:lnTo>
                  <a:lnTo>
                    <a:pt x="16357" y="1"/>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776950" y="4204750"/>
              <a:ext cx="1619075" cy="680025"/>
            </a:xfrm>
            <a:custGeom>
              <a:avLst/>
              <a:gdLst/>
              <a:ahLst/>
              <a:cxnLst/>
              <a:rect l="l" t="t" r="r" b="b"/>
              <a:pathLst>
                <a:path w="64763" h="27201" extrusionOk="0">
                  <a:moveTo>
                    <a:pt x="64763" y="1"/>
                  </a:moveTo>
                  <a:lnTo>
                    <a:pt x="1" y="26739"/>
                  </a:lnTo>
                  <a:lnTo>
                    <a:pt x="48406" y="27200"/>
                  </a:lnTo>
                  <a:lnTo>
                    <a:pt x="64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38125" y="821925"/>
              <a:ext cx="5296050" cy="1198625"/>
            </a:xfrm>
            <a:custGeom>
              <a:avLst/>
              <a:gdLst/>
              <a:ahLst/>
              <a:cxnLst/>
              <a:rect l="l" t="t" r="r" b="b"/>
              <a:pathLst>
                <a:path w="211842" h="47945" extrusionOk="0">
                  <a:moveTo>
                    <a:pt x="0" y="0"/>
                  </a:moveTo>
                  <a:lnTo>
                    <a:pt x="1162" y="2305"/>
                  </a:lnTo>
                  <a:lnTo>
                    <a:pt x="35497" y="37341"/>
                  </a:lnTo>
                  <a:lnTo>
                    <a:pt x="46340" y="21667"/>
                  </a:lnTo>
                  <a:lnTo>
                    <a:pt x="64320" y="47944"/>
                  </a:lnTo>
                  <a:lnTo>
                    <a:pt x="96811" y="9681"/>
                  </a:lnTo>
                  <a:lnTo>
                    <a:pt x="138081" y="25134"/>
                  </a:lnTo>
                  <a:lnTo>
                    <a:pt x="186025" y="20063"/>
                  </a:lnTo>
                  <a:lnTo>
                    <a:pt x="2118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7425" y="821925"/>
              <a:ext cx="979650" cy="933550"/>
            </a:xfrm>
            <a:custGeom>
              <a:avLst/>
              <a:gdLst/>
              <a:ahLst/>
              <a:cxnLst/>
              <a:rect l="l" t="t" r="r" b="b"/>
              <a:pathLst>
                <a:path w="39186" h="37342" extrusionOk="0">
                  <a:moveTo>
                    <a:pt x="0" y="0"/>
                  </a:moveTo>
                  <a:lnTo>
                    <a:pt x="11525" y="37341"/>
                  </a:lnTo>
                  <a:lnTo>
                    <a:pt x="391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846100" y="821075"/>
              <a:ext cx="1042825" cy="1199475"/>
            </a:xfrm>
            <a:custGeom>
              <a:avLst/>
              <a:gdLst/>
              <a:ahLst/>
              <a:cxnLst/>
              <a:rect l="l" t="t" r="r" b="b"/>
              <a:pathLst>
                <a:path w="41713" h="47979" extrusionOk="0">
                  <a:moveTo>
                    <a:pt x="41427" y="1"/>
                  </a:moveTo>
                  <a:cubicBezTo>
                    <a:pt x="39725" y="1"/>
                    <a:pt x="4832" y="17552"/>
                    <a:pt x="4832" y="17552"/>
                  </a:cubicBezTo>
                  <a:lnTo>
                    <a:pt x="1" y="47978"/>
                  </a:lnTo>
                  <a:cubicBezTo>
                    <a:pt x="1" y="47978"/>
                    <a:pt x="41712" y="956"/>
                    <a:pt x="41491" y="34"/>
                  </a:cubicBezTo>
                  <a:cubicBezTo>
                    <a:pt x="41491" y="12"/>
                    <a:pt x="41469" y="1"/>
                    <a:pt x="41427" y="1"/>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153550" y="821925"/>
              <a:ext cx="1735225" cy="628350"/>
            </a:xfrm>
            <a:custGeom>
              <a:avLst/>
              <a:gdLst/>
              <a:ahLst/>
              <a:cxnLst/>
              <a:rect l="l" t="t" r="r" b="b"/>
              <a:pathLst>
                <a:path w="69409" h="25134" extrusionOk="0">
                  <a:moveTo>
                    <a:pt x="18" y="0"/>
                  </a:moveTo>
                  <a:cubicBezTo>
                    <a:pt x="1" y="0"/>
                    <a:pt x="26" y="12"/>
                    <a:pt x="91" y="35"/>
                  </a:cubicBezTo>
                  <a:lnTo>
                    <a:pt x="91" y="35"/>
                  </a:lnTo>
                  <a:cubicBezTo>
                    <a:pt x="57" y="12"/>
                    <a:pt x="33" y="0"/>
                    <a:pt x="18" y="0"/>
                  </a:cubicBezTo>
                  <a:close/>
                  <a:moveTo>
                    <a:pt x="91" y="35"/>
                  </a:moveTo>
                  <a:cubicBezTo>
                    <a:pt x="1608" y="1077"/>
                    <a:pt x="21464" y="25134"/>
                    <a:pt x="21464" y="25134"/>
                  </a:cubicBezTo>
                  <a:lnTo>
                    <a:pt x="69408" y="20063"/>
                  </a:lnTo>
                  <a:cubicBezTo>
                    <a:pt x="69408" y="20063"/>
                    <a:pt x="2696" y="962"/>
                    <a:pt x="91" y="35"/>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38125" y="3766800"/>
              <a:ext cx="732100" cy="1111975"/>
            </a:xfrm>
            <a:custGeom>
              <a:avLst/>
              <a:gdLst/>
              <a:ahLst/>
              <a:cxnLst/>
              <a:rect l="l" t="t" r="r" b="b"/>
              <a:pathLst>
                <a:path w="29284" h="44479" extrusionOk="0">
                  <a:moveTo>
                    <a:pt x="0" y="1"/>
                  </a:moveTo>
                  <a:lnTo>
                    <a:pt x="0" y="44478"/>
                  </a:lnTo>
                  <a:lnTo>
                    <a:pt x="29283" y="4447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38125" y="3887600"/>
              <a:ext cx="703050" cy="928025"/>
            </a:xfrm>
            <a:custGeom>
              <a:avLst/>
              <a:gdLst/>
              <a:ahLst/>
              <a:cxnLst/>
              <a:rect l="l" t="t" r="r" b="b"/>
              <a:pathLst>
                <a:path w="28122" h="37121" extrusionOk="0">
                  <a:moveTo>
                    <a:pt x="0" y="0"/>
                  </a:moveTo>
                  <a:lnTo>
                    <a:pt x="0" y="37120"/>
                  </a:lnTo>
                  <a:lnTo>
                    <a:pt x="28121" y="2074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38125" y="3778325"/>
              <a:ext cx="881925" cy="627925"/>
            </a:xfrm>
            <a:custGeom>
              <a:avLst/>
              <a:gdLst/>
              <a:ahLst/>
              <a:cxnLst/>
              <a:rect l="l" t="t" r="r" b="b"/>
              <a:pathLst>
                <a:path w="35277" h="25117" extrusionOk="0">
                  <a:moveTo>
                    <a:pt x="35276" y="1"/>
                  </a:moveTo>
                  <a:lnTo>
                    <a:pt x="0" y="4371"/>
                  </a:lnTo>
                  <a:lnTo>
                    <a:pt x="28121" y="25116"/>
                  </a:lnTo>
                  <a:lnTo>
                    <a:pt x="352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38125" y="3265225"/>
              <a:ext cx="881925" cy="622400"/>
            </a:xfrm>
            <a:custGeom>
              <a:avLst/>
              <a:gdLst/>
              <a:ahLst/>
              <a:cxnLst/>
              <a:rect l="l" t="t" r="r" b="b"/>
              <a:pathLst>
                <a:path w="35277" h="24896" extrusionOk="0">
                  <a:moveTo>
                    <a:pt x="0" y="1"/>
                  </a:moveTo>
                  <a:lnTo>
                    <a:pt x="0" y="24895"/>
                  </a:lnTo>
                  <a:lnTo>
                    <a:pt x="35276" y="2052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38125" y="2769650"/>
              <a:ext cx="881925" cy="1008700"/>
            </a:xfrm>
            <a:custGeom>
              <a:avLst/>
              <a:gdLst/>
              <a:ahLst/>
              <a:cxnLst/>
              <a:rect l="l" t="t" r="r" b="b"/>
              <a:pathLst>
                <a:path w="35277" h="40348" extrusionOk="0">
                  <a:moveTo>
                    <a:pt x="0" y="1"/>
                  </a:moveTo>
                  <a:lnTo>
                    <a:pt x="0" y="19824"/>
                  </a:lnTo>
                  <a:lnTo>
                    <a:pt x="35276" y="4034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767500" y="3103875"/>
              <a:ext cx="322725" cy="622375"/>
            </a:xfrm>
            <a:custGeom>
              <a:avLst/>
              <a:gdLst/>
              <a:ahLst/>
              <a:cxnLst/>
              <a:rect l="l" t="t" r="r" b="b"/>
              <a:pathLst>
                <a:path w="12909" h="24895" extrusionOk="0">
                  <a:moveTo>
                    <a:pt x="3467" y="1"/>
                  </a:moveTo>
                  <a:lnTo>
                    <a:pt x="0" y="24895"/>
                  </a:lnTo>
                  <a:lnTo>
                    <a:pt x="12909" y="15915"/>
                  </a:lnTo>
                  <a:lnTo>
                    <a:pt x="3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548525" y="3103875"/>
              <a:ext cx="305675" cy="622375"/>
            </a:xfrm>
            <a:custGeom>
              <a:avLst/>
              <a:gdLst/>
              <a:ahLst/>
              <a:cxnLst/>
              <a:rect l="l" t="t" r="r" b="b"/>
              <a:pathLst>
                <a:path w="12227" h="24895" extrusionOk="0">
                  <a:moveTo>
                    <a:pt x="12226" y="1"/>
                  </a:moveTo>
                  <a:lnTo>
                    <a:pt x="0" y="5533"/>
                  </a:lnTo>
                  <a:lnTo>
                    <a:pt x="8759" y="24895"/>
                  </a:lnTo>
                  <a:lnTo>
                    <a:pt x="12226" y="1"/>
                  </a:lnTo>
                  <a:close/>
                </a:path>
              </a:pathLst>
            </a:custGeom>
            <a:solidFill>
              <a:srgbClr val="FED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465775" y="3576400"/>
              <a:ext cx="189950" cy="317200"/>
            </a:xfrm>
            <a:custGeom>
              <a:avLst/>
              <a:gdLst/>
              <a:ahLst/>
              <a:cxnLst/>
              <a:rect l="l" t="t" r="r" b="b"/>
              <a:pathLst>
                <a:path w="7598" h="12688" extrusionOk="0">
                  <a:moveTo>
                    <a:pt x="0" y="1"/>
                  </a:moveTo>
                  <a:lnTo>
                    <a:pt x="0" y="6695"/>
                  </a:lnTo>
                  <a:lnTo>
                    <a:pt x="7598" y="12688"/>
                  </a:lnTo>
                  <a:lnTo>
                    <a:pt x="7598" y="12688"/>
                  </a:lnTo>
                  <a:lnTo>
                    <a:pt x="0" y="1"/>
                  </a:lnTo>
                  <a:close/>
                </a:path>
              </a:pathLst>
            </a:custGeom>
            <a:solidFill>
              <a:srgbClr val="0FB9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465775" y="3576400"/>
              <a:ext cx="189950" cy="317200"/>
            </a:xfrm>
            <a:custGeom>
              <a:avLst/>
              <a:gdLst/>
              <a:ahLst/>
              <a:cxnLst/>
              <a:rect l="l" t="t" r="r" b="b"/>
              <a:pathLst>
                <a:path w="7598" h="12688" extrusionOk="0">
                  <a:moveTo>
                    <a:pt x="0" y="1"/>
                  </a:moveTo>
                  <a:lnTo>
                    <a:pt x="7598" y="12688"/>
                  </a:lnTo>
                  <a:lnTo>
                    <a:pt x="5532" y="241"/>
                  </a:lnTo>
                  <a:lnTo>
                    <a:pt x="0" y="1"/>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828575" y="3103875"/>
              <a:ext cx="253575" cy="582275"/>
            </a:xfrm>
            <a:custGeom>
              <a:avLst/>
              <a:gdLst/>
              <a:ahLst/>
              <a:cxnLst/>
              <a:rect l="l" t="t" r="r" b="b"/>
              <a:pathLst>
                <a:path w="10143" h="23291" extrusionOk="0">
                  <a:moveTo>
                    <a:pt x="10143" y="1"/>
                  </a:moveTo>
                  <a:lnTo>
                    <a:pt x="2085" y="3689"/>
                  </a:lnTo>
                  <a:lnTo>
                    <a:pt x="1" y="23291"/>
                  </a:lnTo>
                  <a:lnTo>
                    <a:pt x="10143" y="1"/>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828575" y="3103875"/>
              <a:ext cx="472575" cy="582275"/>
            </a:xfrm>
            <a:custGeom>
              <a:avLst/>
              <a:gdLst/>
              <a:ahLst/>
              <a:cxnLst/>
              <a:rect l="l" t="t" r="r" b="b"/>
              <a:pathLst>
                <a:path w="18903" h="23291" extrusionOk="0">
                  <a:moveTo>
                    <a:pt x="10143" y="1"/>
                  </a:moveTo>
                  <a:lnTo>
                    <a:pt x="1" y="23291"/>
                  </a:lnTo>
                  <a:lnTo>
                    <a:pt x="18902" y="9922"/>
                  </a:lnTo>
                  <a:lnTo>
                    <a:pt x="10143" y="1"/>
                  </a:lnTo>
                  <a:close/>
                </a:path>
              </a:pathLst>
            </a:custGeom>
            <a:solidFill>
              <a:srgbClr val="56E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726775" y="1997475"/>
              <a:ext cx="564750" cy="593800"/>
            </a:xfrm>
            <a:custGeom>
              <a:avLst/>
              <a:gdLst/>
              <a:ahLst/>
              <a:cxnLst/>
              <a:rect l="l" t="t" r="r" b="b"/>
              <a:pathLst>
                <a:path w="22590" h="23752" extrusionOk="0">
                  <a:moveTo>
                    <a:pt x="5994" y="0"/>
                  </a:moveTo>
                  <a:lnTo>
                    <a:pt x="0" y="23751"/>
                  </a:lnTo>
                  <a:lnTo>
                    <a:pt x="22590" y="7837"/>
                  </a:lnTo>
                  <a:lnTo>
                    <a:pt x="5994" y="0"/>
                  </a:lnTo>
                  <a:close/>
                </a:path>
              </a:pathLst>
            </a:custGeom>
            <a:solidFill>
              <a:srgbClr val="098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876600" y="1686300"/>
              <a:ext cx="414925" cy="507125"/>
            </a:xfrm>
            <a:custGeom>
              <a:avLst/>
              <a:gdLst/>
              <a:ahLst/>
              <a:cxnLst/>
              <a:rect l="l" t="t" r="r" b="b"/>
              <a:pathLst>
                <a:path w="16597" h="20285" extrusionOk="0">
                  <a:moveTo>
                    <a:pt x="16597" y="0"/>
                  </a:moveTo>
                  <a:lnTo>
                    <a:pt x="1" y="12447"/>
                  </a:lnTo>
                  <a:lnTo>
                    <a:pt x="16597" y="20284"/>
                  </a:lnTo>
                  <a:lnTo>
                    <a:pt x="16597" y="0"/>
                  </a:lnTo>
                  <a:close/>
                </a:path>
              </a:pathLst>
            </a:custGeom>
            <a:solidFill>
              <a:srgbClr val="249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853550" y="1657725"/>
              <a:ext cx="437975" cy="339775"/>
            </a:xfrm>
            <a:custGeom>
              <a:avLst/>
              <a:gdLst/>
              <a:ahLst/>
              <a:cxnLst/>
              <a:rect l="l" t="t" r="r" b="b"/>
              <a:pathLst>
                <a:path w="17519" h="13591" extrusionOk="0">
                  <a:moveTo>
                    <a:pt x="0" y="0"/>
                  </a:moveTo>
                  <a:lnTo>
                    <a:pt x="923" y="13590"/>
                  </a:lnTo>
                  <a:lnTo>
                    <a:pt x="17519" y="1143"/>
                  </a:lnTo>
                  <a:lnTo>
                    <a:pt x="0" y="0"/>
                  </a:lnTo>
                  <a:close/>
                </a:path>
              </a:pathLst>
            </a:custGeom>
            <a:solidFill>
              <a:srgbClr val="7AB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26775" y="1657725"/>
              <a:ext cx="149850" cy="933550"/>
            </a:xfrm>
            <a:custGeom>
              <a:avLst/>
              <a:gdLst/>
              <a:ahLst/>
              <a:cxnLst/>
              <a:rect l="l" t="t" r="r" b="b"/>
              <a:pathLst>
                <a:path w="5994" h="37342" extrusionOk="0">
                  <a:moveTo>
                    <a:pt x="5071" y="0"/>
                  </a:moveTo>
                  <a:lnTo>
                    <a:pt x="0" y="37341"/>
                  </a:lnTo>
                  <a:lnTo>
                    <a:pt x="5994" y="13590"/>
                  </a:lnTo>
                  <a:lnTo>
                    <a:pt x="5071" y="0"/>
                  </a:lnTo>
                  <a:close/>
                </a:path>
              </a:pathLst>
            </a:custGeom>
            <a:solidFill>
              <a:srgbClr val="A7D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Only">
  <p:cSld name="TITLE_ONLY">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1068100" y="9334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Clr>
                <a:srgbClr val="EFD67E"/>
              </a:buClr>
              <a:buSzPts val="2400"/>
              <a:buNone/>
              <a:defRPr>
                <a:solidFill>
                  <a:srgbClr val="EFD67E"/>
                </a:solidFill>
              </a:defRPr>
            </a:lvl2pPr>
            <a:lvl3pPr lvl="2" rtl="0">
              <a:spcBef>
                <a:spcPts val="0"/>
              </a:spcBef>
              <a:spcAft>
                <a:spcPts val="0"/>
              </a:spcAft>
              <a:buClr>
                <a:srgbClr val="EFD67E"/>
              </a:buClr>
              <a:buSzPts val="2400"/>
              <a:buNone/>
              <a:defRPr>
                <a:solidFill>
                  <a:srgbClr val="EFD67E"/>
                </a:solidFill>
              </a:defRPr>
            </a:lvl3pPr>
            <a:lvl4pPr lvl="3" rtl="0">
              <a:spcBef>
                <a:spcPts val="0"/>
              </a:spcBef>
              <a:spcAft>
                <a:spcPts val="0"/>
              </a:spcAft>
              <a:buClr>
                <a:srgbClr val="EFD67E"/>
              </a:buClr>
              <a:buSzPts val="2400"/>
              <a:buNone/>
              <a:defRPr>
                <a:solidFill>
                  <a:srgbClr val="EFD67E"/>
                </a:solidFill>
              </a:defRPr>
            </a:lvl4pPr>
            <a:lvl5pPr lvl="4" rtl="0">
              <a:spcBef>
                <a:spcPts val="0"/>
              </a:spcBef>
              <a:spcAft>
                <a:spcPts val="0"/>
              </a:spcAft>
              <a:buClr>
                <a:srgbClr val="EFD67E"/>
              </a:buClr>
              <a:buSzPts val="2400"/>
              <a:buNone/>
              <a:defRPr>
                <a:solidFill>
                  <a:srgbClr val="EFD67E"/>
                </a:solidFill>
              </a:defRPr>
            </a:lvl5pPr>
            <a:lvl6pPr lvl="5" rtl="0">
              <a:spcBef>
                <a:spcPts val="0"/>
              </a:spcBef>
              <a:spcAft>
                <a:spcPts val="0"/>
              </a:spcAft>
              <a:buClr>
                <a:srgbClr val="EFD67E"/>
              </a:buClr>
              <a:buSzPts val="2400"/>
              <a:buNone/>
              <a:defRPr>
                <a:solidFill>
                  <a:srgbClr val="EFD67E"/>
                </a:solidFill>
              </a:defRPr>
            </a:lvl6pPr>
            <a:lvl7pPr lvl="6" rtl="0">
              <a:spcBef>
                <a:spcPts val="0"/>
              </a:spcBef>
              <a:spcAft>
                <a:spcPts val="0"/>
              </a:spcAft>
              <a:buClr>
                <a:srgbClr val="EFD67E"/>
              </a:buClr>
              <a:buSzPts val="2400"/>
              <a:buNone/>
              <a:defRPr>
                <a:solidFill>
                  <a:srgbClr val="EFD67E"/>
                </a:solidFill>
              </a:defRPr>
            </a:lvl7pPr>
            <a:lvl8pPr lvl="7" rtl="0">
              <a:spcBef>
                <a:spcPts val="0"/>
              </a:spcBef>
              <a:spcAft>
                <a:spcPts val="0"/>
              </a:spcAft>
              <a:buClr>
                <a:srgbClr val="EFD67E"/>
              </a:buClr>
              <a:buSzPts val="2400"/>
              <a:buNone/>
              <a:defRPr>
                <a:solidFill>
                  <a:srgbClr val="EFD67E"/>
                </a:solidFill>
              </a:defRPr>
            </a:lvl8pPr>
            <a:lvl9pPr lvl="8" rtl="0">
              <a:spcBef>
                <a:spcPts val="0"/>
              </a:spcBef>
              <a:spcAft>
                <a:spcPts val="0"/>
              </a:spcAft>
              <a:buClr>
                <a:srgbClr val="EFD67E"/>
              </a:buClr>
              <a:buSzPts val="2400"/>
              <a:buNone/>
              <a:defRPr>
                <a:solidFill>
                  <a:srgbClr val="EFD67E"/>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amp; some text slide">
  <p:cSld name="BIG_NUMBER">
    <p:bg>
      <p:bgPr>
        <a:solidFill>
          <a:schemeClr val="accent4"/>
        </a:solidFill>
        <a:effectLst/>
      </p:bgPr>
    </p:bg>
    <p:spTree>
      <p:nvGrpSpPr>
        <p:cNvPr id="1" name="Shape 210"/>
        <p:cNvGrpSpPr/>
        <p:nvPr/>
      </p:nvGrpSpPr>
      <p:grpSpPr>
        <a:xfrm>
          <a:off x="0" y="0"/>
          <a:ext cx="0" cy="0"/>
          <a:chOff x="0" y="0"/>
          <a:chExt cx="0" cy="0"/>
        </a:xfrm>
      </p:grpSpPr>
      <p:sp>
        <p:nvSpPr>
          <p:cNvPr id="211" name="Google Shape;211;p12"/>
          <p:cNvSpPr txBox="1">
            <a:spLocks noGrp="1"/>
          </p:cNvSpPr>
          <p:nvPr>
            <p:ph type="title" hasCustomPrompt="1"/>
          </p:nvPr>
        </p:nvSpPr>
        <p:spPr>
          <a:xfrm>
            <a:off x="742950" y="1182325"/>
            <a:ext cx="7729500" cy="1963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0"/>
              <a:buFont typeface="Montserrat Black"/>
              <a:buNone/>
              <a:defRPr sz="12000" b="0">
                <a:solidFill>
                  <a:srgbClr val="FFFFFF"/>
                </a:solidFill>
                <a:latin typeface="Montserrat Black"/>
                <a:ea typeface="Montserrat Black"/>
                <a:cs typeface="Montserrat Black"/>
                <a:sym typeface="Montserrat Black"/>
              </a:defRPr>
            </a:lvl1pPr>
            <a:lvl2pPr lvl="1" algn="ctr" rtl="0">
              <a:spcBef>
                <a:spcPts val="0"/>
              </a:spcBef>
              <a:spcAft>
                <a:spcPts val="0"/>
              </a:spcAft>
              <a:buClr>
                <a:srgbClr val="FFFFFF"/>
              </a:buClr>
              <a:buSzPts val="12000"/>
              <a:buNone/>
              <a:defRPr sz="12000">
                <a:solidFill>
                  <a:srgbClr val="FFFFFF"/>
                </a:solidFill>
              </a:defRPr>
            </a:lvl2pPr>
            <a:lvl3pPr lvl="2" algn="ctr" rtl="0">
              <a:spcBef>
                <a:spcPts val="0"/>
              </a:spcBef>
              <a:spcAft>
                <a:spcPts val="0"/>
              </a:spcAft>
              <a:buClr>
                <a:srgbClr val="FFFFFF"/>
              </a:buClr>
              <a:buSzPts val="12000"/>
              <a:buNone/>
              <a:defRPr sz="12000">
                <a:solidFill>
                  <a:srgbClr val="FFFFFF"/>
                </a:solidFill>
              </a:defRPr>
            </a:lvl3pPr>
            <a:lvl4pPr lvl="3" algn="ctr" rtl="0">
              <a:spcBef>
                <a:spcPts val="0"/>
              </a:spcBef>
              <a:spcAft>
                <a:spcPts val="0"/>
              </a:spcAft>
              <a:buClr>
                <a:srgbClr val="FFFFFF"/>
              </a:buClr>
              <a:buSzPts val="12000"/>
              <a:buNone/>
              <a:defRPr sz="12000">
                <a:solidFill>
                  <a:srgbClr val="FFFFFF"/>
                </a:solidFill>
              </a:defRPr>
            </a:lvl4pPr>
            <a:lvl5pPr lvl="4" algn="ctr" rtl="0">
              <a:spcBef>
                <a:spcPts val="0"/>
              </a:spcBef>
              <a:spcAft>
                <a:spcPts val="0"/>
              </a:spcAft>
              <a:buClr>
                <a:srgbClr val="FFFFFF"/>
              </a:buClr>
              <a:buSzPts val="12000"/>
              <a:buNone/>
              <a:defRPr sz="12000">
                <a:solidFill>
                  <a:srgbClr val="FFFFFF"/>
                </a:solidFill>
              </a:defRPr>
            </a:lvl5pPr>
            <a:lvl6pPr lvl="5" algn="ctr" rtl="0">
              <a:spcBef>
                <a:spcPts val="0"/>
              </a:spcBef>
              <a:spcAft>
                <a:spcPts val="0"/>
              </a:spcAft>
              <a:buClr>
                <a:srgbClr val="FFFFFF"/>
              </a:buClr>
              <a:buSzPts val="12000"/>
              <a:buNone/>
              <a:defRPr sz="12000">
                <a:solidFill>
                  <a:srgbClr val="FFFFFF"/>
                </a:solidFill>
              </a:defRPr>
            </a:lvl6pPr>
            <a:lvl7pPr lvl="6" algn="ctr" rtl="0">
              <a:spcBef>
                <a:spcPts val="0"/>
              </a:spcBef>
              <a:spcAft>
                <a:spcPts val="0"/>
              </a:spcAft>
              <a:buClr>
                <a:srgbClr val="FFFFFF"/>
              </a:buClr>
              <a:buSzPts val="12000"/>
              <a:buNone/>
              <a:defRPr sz="12000">
                <a:solidFill>
                  <a:srgbClr val="FFFFFF"/>
                </a:solidFill>
              </a:defRPr>
            </a:lvl7pPr>
            <a:lvl8pPr lvl="7" algn="ctr" rtl="0">
              <a:spcBef>
                <a:spcPts val="0"/>
              </a:spcBef>
              <a:spcAft>
                <a:spcPts val="0"/>
              </a:spcAft>
              <a:buClr>
                <a:srgbClr val="FFFFFF"/>
              </a:buClr>
              <a:buSzPts val="12000"/>
              <a:buNone/>
              <a:defRPr sz="12000">
                <a:solidFill>
                  <a:srgbClr val="FFFFFF"/>
                </a:solidFill>
              </a:defRPr>
            </a:lvl8pPr>
            <a:lvl9pPr lvl="8" algn="ctr" rtl="0">
              <a:spcBef>
                <a:spcPts val="0"/>
              </a:spcBef>
              <a:spcAft>
                <a:spcPts val="0"/>
              </a:spcAft>
              <a:buClr>
                <a:srgbClr val="FFFFFF"/>
              </a:buClr>
              <a:buSzPts val="12000"/>
              <a:buNone/>
              <a:defRPr sz="12000">
                <a:solidFill>
                  <a:srgbClr val="FFFFFF"/>
                </a:solidFill>
              </a:defRPr>
            </a:lvl9pPr>
          </a:lstStyle>
          <a:p>
            <a:r>
              <a:t>xx%</a:t>
            </a:r>
          </a:p>
        </p:txBody>
      </p:sp>
      <p:sp>
        <p:nvSpPr>
          <p:cNvPr id="212" name="Google Shape;212;p12"/>
          <p:cNvSpPr txBox="1">
            <a:spLocks noGrp="1"/>
          </p:cNvSpPr>
          <p:nvPr>
            <p:ph type="subTitle" idx="1"/>
          </p:nvPr>
        </p:nvSpPr>
        <p:spPr>
          <a:xfrm>
            <a:off x="1132950" y="3145825"/>
            <a:ext cx="68820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600"/>
              <a:buNone/>
              <a:defRPr>
                <a:solidFill>
                  <a:srgbClr val="FFFFFF"/>
                </a:solidFill>
              </a:defRPr>
            </a:lvl1pPr>
            <a:lvl2pPr lvl="1" algn="ctr" rtl="0">
              <a:lnSpc>
                <a:spcPct val="100000"/>
              </a:lnSpc>
              <a:spcBef>
                <a:spcPts val="0"/>
              </a:spcBef>
              <a:spcAft>
                <a:spcPts val="0"/>
              </a:spcAft>
              <a:buClr>
                <a:srgbClr val="FFFFFF"/>
              </a:buClr>
              <a:buSzPts val="1600"/>
              <a:buNone/>
              <a:defRPr>
                <a:solidFill>
                  <a:srgbClr val="FFFFFF"/>
                </a:solidFill>
              </a:defRPr>
            </a:lvl2pPr>
            <a:lvl3pPr lvl="2" algn="ctr" rtl="0">
              <a:lnSpc>
                <a:spcPct val="100000"/>
              </a:lnSpc>
              <a:spcBef>
                <a:spcPts val="0"/>
              </a:spcBef>
              <a:spcAft>
                <a:spcPts val="0"/>
              </a:spcAft>
              <a:buClr>
                <a:srgbClr val="FFFFFF"/>
              </a:buClr>
              <a:buSzPts val="1600"/>
              <a:buNone/>
              <a:defRPr sz="1600">
                <a:solidFill>
                  <a:srgbClr val="FFFFFF"/>
                </a:solidFill>
              </a:defRPr>
            </a:lvl3pPr>
            <a:lvl4pPr lvl="3" algn="ctr" rtl="0">
              <a:lnSpc>
                <a:spcPct val="100000"/>
              </a:lnSpc>
              <a:spcBef>
                <a:spcPts val="0"/>
              </a:spcBef>
              <a:spcAft>
                <a:spcPts val="0"/>
              </a:spcAft>
              <a:buClr>
                <a:srgbClr val="FFFFFF"/>
              </a:buClr>
              <a:buSzPts val="1600"/>
              <a:buNone/>
              <a:defRPr sz="1600">
                <a:solidFill>
                  <a:srgbClr val="FFFFFF"/>
                </a:solidFill>
              </a:defRPr>
            </a:lvl4pPr>
            <a:lvl5pPr lvl="4" algn="ctr" rtl="0">
              <a:lnSpc>
                <a:spcPct val="100000"/>
              </a:lnSpc>
              <a:spcBef>
                <a:spcPts val="0"/>
              </a:spcBef>
              <a:spcAft>
                <a:spcPts val="0"/>
              </a:spcAft>
              <a:buClr>
                <a:srgbClr val="FFFFFF"/>
              </a:buClr>
              <a:buSzPts val="1600"/>
              <a:buNone/>
              <a:defRPr sz="1600">
                <a:solidFill>
                  <a:srgbClr val="FFFFFF"/>
                </a:solidFill>
              </a:defRPr>
            </a:lvl5pPr>
            <a:lvl6pPr lvl="5" algn="ctr" rtl="0">
              <a:lnSpc>
                <a:spcPct val="100000"/>
              </a:lnSpc>
              <a:spcBef>
                <a:spcPts val="0"/>
              </a:spcBef>
              <a:spcAft>
                <a:spcPts val="0"/>
              </a:spcAft>
              <a:buClr>
                <a:srgbClr val="FFFFFF"/>
              </a:buClr>
              <a:buSzPts val="1600"/>
              <a:buNone/>
              <a:defRPr sz="1600">
                <a:solidFill>
                  <a:srgbClr val="FFFFFF"/>
                </a:solidFill>
              </a:defRPr>
            </a:lvl6pPr>
            <a:lvl7pPr lvl="6" algn="ctr" rtl="0">
              <a:lnSpc>
                <a:spcPct val="100000"/>
              </a:lnSpc>
              <a:spcBef>
                <a:spcPts val="0"/>
              </a:spcBef>
              <a:spcAft>
                <a:spcPts val="0"/>
              </a:spcAft>
              <a:buClr>
                <a:srgbClr val="FFFFFF"/>
              </a:buClr>
              <a:buSzPts val="1600"/>
              <a:buNone/>
              <a:defRPr sz="1600">
                <a:solidFill>
                  <a:srgbClr val="FFFFFF"/>
                </a:solidFill>
              </a:defRPr>
            </a:lvl7pPr>
            <a:lvl8pPr lvl="7" algn="ctr" rtl="0">
              <a:lnSpc>
                <a:spcPct val="100000"/>
              </a:lnSpc>
              <a:spcBef>
                <a:spcPts val="0"/>
              </a:spcBef>
              <a:spcAft>
                <a:spcPts val="0"/>
              </a:spcAft>
              <a:buClr>
                <a:srgbClr val="FFFFFF"/>
              </a:buClr>
              <a:buSzPts val="1600"/>
              <a:buNone/>
              <a:defRPr sz="1600">
                <a:solidFill>
                  <a:srgbClr val="FFFFFF"/>
                </a:solidFill>
              </a:defRPr>
            </a:lvl8pPr>
            <a:lvl9pPr lvl="8" algn="ctr" rtl="0">
              <a:lnSpc>
                <a:spcPct val="100000"/>
              </a:lnSpc>
              <a:spcBef>
                <a:spcPts val="0"/>
              </a:spcBef>
              <a:spcAft>
                <a:spcPts val="0"/>
              </a:spcAft>
              <a:buClr>
                <a:srgbClr val="FFFFFF"/>
              </a:buClr>
              <a:buSzPts val="1600"/>
              <a:buNone/>
              <a:defRPr sz="1600">
                <a:solidFill>
                  <a:srgbClr val="FFFFFF"/>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ext &amp; some text slide 1">
  <p:cSld name="BIG_NUMBER_1">
    <p:bg>
      <p:bgPr>
        <a:solidFill>
          <a:schemeClr val="accent4"/>
        </a:solidFill>
        <a:effectLst/>
      </p:bgPr>
    </p:bg>
    <p:spTree>
      <p:nvGrpSpPr>
        <p:cNvPr id="1" name="Shape 213"/>
        <p:cNvGrpSpPr/>
        <p:nvPr/>
      </p:nvGrpSpPr>
      <p:grpSpPr>
        <a:xfrm>
          <a:off x="0" y="0"/>
          <a:ext cx="0" cy="0"/>
          <a:chOff x="0" y="0"/>
          <a:chExt cx="0" cy="0"/>
        </a:xfrm>
      </p:grpSpPr>
      <p:sp>
        <p:nvSpPr>
          <p:cNvPr id="214" name="Google Shape;214;p13"/>
          <p:cNvSpPr txBox="1">
            <a:spLocks noGrp="1"/>
          </p:cNvSpPr>
          <p:nvPr>
            <p:ph type="subTitle" idx="1"/>
          </p:nvPr>
        </p:nvSpPr>
        <p:spPr>
          <a:xfrm>
            <a:off x="764200" y="3145825"/>
            <a:ext cx="76194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600"/>
              <a:buNone/>
              <a:defRPr>
                <a:solidFill>
                  <a:srgbClr val="FFFFFF"/>
                </a:solidFill>
              </a:defRPr>
            </a:lvl1pPr>
            <a:lvl2pPr lvl="1" algn="ctr" rtl="0">
              <a:lnSpc>
                <a:spcPct val="100000"/>
              </a:lnSpc>
              <a:spcBef>
                <a:spcPts val="0"/>
              </a:spcBef>
              <a:spcAft>
                <a:spcPts val="0"/>
              </a:spcAft>
              <a:buClr>
                <a:srgbClr val="FFFFFF"/>
              </a:buClr>
              <a:buSzPts val="1600"/>
              <a:buNone/>
              <a:defRPr>
                <a:solidFill>
                  <a:srgbClr val="FFFFFF"/>
                </a:solidFill>
              </a:defRPr>
            </a:lvl2pPr>
            <a:lvl3pPr lvl="2" algn="ctr" rtl="0">
              <a:lnSpc>
                <a:spcPct val="100000"/>
              </a:lnSpc>
              <a:spcBef>
                <a:spcPts val="0"/>
              </a:spcBef>
              <a:spcAft>
                <a:spcPts val="0"/>
              </a:spcAft>
              <a:buClr>
                <a:srgbClr val="FFFFFF"/>
              </a:buClr>
              <a:buSzPts val="1600"/>
              <a:buNone/>
              <a:defRPr sz="1600">
                <a:solidFill>
                  <a:srgbClr val="FFFFFF"/>
                </a:solidFill>
              </a:defRPr>
            </a:lvl3pPr>
            <a:lvl4pPr lvl="3" algn="ctr" rtl="0">
              <a:lnSpc>
                <a:spcPct val="100000"/>
              </a:lnSpc>
              <a:spcBef>
                <a:spcPts val="0"/>
              </a:spcBef>
              <a:spcAft>
                <a:spcPts val="0"/>
              </a:spcAft>
              <a:buClr>
                <a:srgbClr val="FFFFFF"/>
              </a:buClr>
              <a:buSzPts val="1600"/>
              <a:buNone/>
              <a:defRPr sz="1600">
                <a:solidFill>
                  <a:srgbClr val="FFFFFF"/>
                </a:solidFill>
              </a:defRPr>
            </a:lvl4pPr>
            <a:lvl5pPr lvl="4" algn="ctr" rtl="0">
              <a:lnSpc>
                <a:spcPct val="100000"/>
              </a:lnSpc>
              <a:spcBef>
                <a:spcPts val="0"/>
              </a:spcBef>
              <a:spcAft>
                <a:spcPts val="0"/>
              </a:spcAft>
              <a:buClr>
                <a:srgbClr val="FFFFFF"/>
              </a:buClr>
              <a:buSzPts val="1600"/>
              <a:buNone/>
              <a:defRPr sz="1600">
                <a:solidFill>
                  <a:srgbClr val="FFFFFF"/>
                </a:solidFill>
              </a:defRPr>
            </a:lvl5pPr>
            <a:lvl6pPr lvl="5" algn="ctr" rtl="0">
              <a:lnSpc>
                <a:spcPct val="100000"/>
              </a:lnSpc>
              <a:spcBef>
                <a:spcPts val="0"/>
              </a:spcBef>
              <a:spcAft>
                <a:spcPts val="0"/>
              </a:spcAft>
              <a:buClr>
                <a:srgbClr val="FFFFFF"/>
              </a:buClr>
              <a:buSzPts val="1600"/>
              <a:buNone/>
              <a:defRPr sz="1600">
                <a:solidFill>
                  <a:srgbClr val="FFFFFF"/>
                </a:solidFill>
              </a:defRPr>
            </a:lvl6pPr>
            <a:lvl7pPr lvl="6" algn="ctr" rtl="0">
              <a:lnSpc>
                <a:spcPct val="100000"/>
              </a:lnSpc>
              <a:spcBef>
                <a:spcPts val="0"/>
              </a:spcBef>
              <a:spcAft>
                <a:spcPts val="0"/>
              </a:spcAft>
              <a:buClr>
                <a:srgbClr val="FFFFFF"/>
              </a:buClr>
              <a:buSzPts val="1600"/>
              <a:buNone/>
              <a:defRPr sz="1600">
                <a:solidFill>
                  <a:srgbClr val="FFFFFF"/>
                </a:solidFill>
              </a:defRPr>
            </a:lvl7pPr>
            <a:lvl8pPr lvl="7" algn="ctr" rtl="0">
              <a:lnSpc>
                <a:spcPct val="100000"/>
              </a:lnSpc>
              <a:spcBef>
                <a:spcPts val="0"/>
              </a:spcBef>
              <a:spcAft>
                <a:spcPts val="0"/>
              </a:spcAft>
              <a:buClr>
                <a:srgbClr val="FFFFFF"/>
              </a:buClr>
              <a:buSzPts val="1600"/>
              <a:buNone/>
              <a:defRPr sz="1600">
                <a:solidFill>
                  <a:srgbClr val="FFFFFF"/>
                </a:solidFill>
              </a:defRPr>
            </a:lvl8pPr>
            <a:lvl9pPr lvl="8" algn="ctr" rtl="0">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215" name="Google Shape;215;p13"/>
          <p:cNvSpPr txBox="1">
            <a:spLocks noGrp="1"/>
          </p:cNvSpPr>
          <p:nvPr>
            <p:ph type="ctrTitle"/>
          </p:nvPr>
        </p:nvSpPr>
        <p:spPr>
          <a:xfrm>
            <a:off x="146600" y="1215475"/>
            <a:ext cx="8638800" cy="2007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6000"/>
              <a:buNone/>
              <a:defRPr sz="6000">
                <a:solidFill>
                  <a:srgbClr val="FFFFFF"/>
                </a:solidFill>
              </a:defRPr>
            </a:lvl1pPr>
            <a:lvl2pPr lvl="1" algn="ctr" rtl="0">
              <a:spcBef>
                <a:spcPts val="0"/>
              </a:spcBef>
              <a:spcAft>
                <a:spcPts val="0"/>
              </a:spcAft>
              <a:buClr>
                <a:srgbClr val="FFFFFF"/>
              </a:buClr>
              <a:buSzPts val="6000"/>
              <a:buNone/>
              <a:defRPr sz="6000">
                <a:solidFill>
                  <a:srgbClr val="FFFFFF"/>
                </a:solidFill>
              </a:defRPr>
            </a:lvl2pPr>
            <a:lvl3pPr lvl="2" algn="ctr" rtl="0">
              <a:spcBef>
                <a:spcPts val="0"/>
              </a:spcBef>
              <a:spcAft>
                <a:spcPts val="0"/>
              </a:spcAft>
              <a:buClr>
                <a:srgbClr val="FFFFFF"/>
              </a:buClr>
              <a:buSzPts val="6000"/>
              <a:buNone/>
              <a:defRPr sz="6000">
                <a:solidFill>
                  <a:srgbClr val="FFFFFF"/>
                </a:solidFill>
              </a:defRPr>
            </a:lvl3pPr>
            <a:lvl4pPr lvl="3" algn="ctr" rtl="0">
              <a:spcBef>
                <a:spcPts val="0"/>
              </a:spcBef>
              <a:spcAft>
                <a:spcPts val="0"/>
              </a:spcAft>
              <a:buClr>
                <a:srgbClr val="FFFFFF"/>
              </a:buClr>
              <a:buSzPts val="6000"/>
              <a:buNone/>
              <a:defRPr sz="6000">
                <a:solidFill>
                  <a:srgbClr val="FFFFFF"/>
                </a:solidFill>
              </a:defRPr>
            </a:lvl4pPr>
            <a:lvl5pPr lvl="4" algn="ctr" rtl="0">
              <a:spcBef>
                <a:spcPts val="0"/>
              </a:spcBef>
              <a:spcAft>
                <a:spcPts val="0"/>
              </a:spcAft>
              <a:buClr>
                <a:srgbClr val="FFFFFF"/>
              </a:buClr>
              <a:buSzPts val="6000"/>
              <a:buNone/>
              <a:defRPr sz="6000">
                <a:solidFill>
                  <a:srgbClr val="FFFFFF"/>
                </a:solidFill>
              </a:defRPr>
            </a:lvl5pPr>
            <a:lvl6pPr lvl="5" algn="ctr" rtl="0">
              <a:spcBef>
                <a:spcPts val="0"/>
              </a:spcBef>
              <a:spcAft>
                <a:spcPts val="0"/>
              </a:spcAft>
              <a:buClr>
                <a:srgbClr val="FFFFFF"/>
              </a:buClr>
              <a:buSzPts val="6000"/>
              <a:buNone/>
              <a:defRPr sz="6000">
                <a:solidFill>
                  <a:srgbClr val="FFFFFF"/>
                </a:solidFill>
              </a:defRPr>
            </a:lvl6pPr>
            <a:lvl7pPr lvl="6" algn="ctr" rtl="0">
              <a:spcBef>
                <a:spcPts val="0"/>
              </a:spcBef>
              <a:spcAft>
                <a:spcPts val="0"/>
              </a:spcAft>
              <a:buClr>
                <a:srgbClr val="FFFFFF"/>
              </a:buClr>
              <a:buSzPts val="6000"/>
              <a:buNone/>
              <a:defRPr sz="6000">
                <a:solidFill>
                  <a:srgbClr val="FFFFFF"/>
                </a:solidFill>
              </a:defRPr>
            </a:lvl7pPr>
            <a:lvl8pPr lvl="7" algn="ctr" rtl="0">
              <a:spcBef>
                <a:spcPts val="0"/>
              </a:spcBef>
              <a:spcAft>
                <a:spcPts val="0"/>
              </a:spcAft>
              <a:buClr>
                <a:srgbClr val="FFFFFF"/>
              </a:buClr>
              <a:buSzPts val="6000"/>
              <a:buNone/>
              <a:defRPr sz="6000">
                <a:solidFill>
                  <a:srgbClr val="FFFFFF"/>
                </a:solidFill>
              </a:defRPr>
            </a:lvl8pPr>
            <a:lvl9pPr lvl="8" algn="ctr" rtl="0">
              <a:spcBef>
                <a:spcPts val="0"/>
              </a:spcBef>
              <a:spcAft>
                <a:spcPts val="0"/>
              </a:spcAft>
              <a:buClr>
                <a:srgbClr val="FFFFFF"/>
              </a:buClr>
              <a:buSzPts val="6000"/>
              <a:buNone/>
              <a:defRPr sz="6000">
                <a:solidFill>
                  <a:srgbClr val="FFFFFF"/>
                </a:solidFill>
              </a:defRPr>
            </a:lvl9pPr>
          </a:lstStyle>
          <a:p>
            <a:endParaRPr/>
          </a:p>
        </p:txBody>
      </p:sp>
      <p:grpSp>
        <p:nvGrpSpPr>
          <p:cNvPr id="216" name="Google Shape;216;p13"/>
          <p:cNvGrpSpPr/>
          <p:nvPr/>
        </p:nvGrpSpPr>
        <p:grpSpPr>
          <a:xfrm rot="-4247453">
            <a:off x="844555" y="295177"/>
            <a:ext cx="827114" cy="1032228"/>
            <a:chOff x="3651675" y="484508"/>
            <a:chExt cx="665528" cy="830571"/>
          </a:xfrm>
        </p:grpSpPr>
        <p:sp>
          <p:nvSpPr>
            <p:cNvPr id="217" name="Google Shape;217;p13"/>
            <p:cNvSpPr/>
            <p:nvPr/>
          </p:nvSpPr>
          <p:spPr>
            <a:xfrm>
              <a:off x="3651675" y="484508"/>
              <a:ext cx="353267" cy="830571"/>
            </a:xfrm>
            <a:custGeom>
              <a:avLst/>
              <a:gdLst/>
              <a:ahLst/>
              <a:cxnLst/>
              <a:rect l="l" t="t" r="r" b="b"/>
              <a:pathLst>
                <a:path w="3825" h="8993" extrusionOk="0">
                  <a:moveTo>
                    <a:pt x="3824" y="0"/>
                  </a:moveTo>
                  <a:lnTo>
                    <a:pt x="798" y="1339"/>
                  </a:lnTo>
                  <a:lnTo>
                    <a:pt x="1" y="8992"/>
                  </a:lnTo>
                  <a:lnTo>
                    <a:pt x="3824"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3651675" y="484508"/>
              <a:ext cx="665528" cy="830571"/>
            </a:xfrm>
            <a:custGeom>
              <a:avLst/>
              <a:gdLst/>
              <a:ahLst/>
              <a:cxnLst/>
              <a:rect l="l" t="t" r="r" b="b"/>
              <a:pathLst>
                <a:path w="7206" h="8993" extrusionOk="0">
                  <a:moveTo>
                    <a:pt x="3824" y="0"/>
                  </a:moveTo>
                  <a:lnTo>
                    <a:pt x="1" y="8992"/>
                  </a:lnTo>
                  <a:lnTo>
                    <a:pt x="7206" y="3738"/>
                  </a:lnTo>
                  <a:lnTo>
                    <a:pt x="38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3"/>
          <p:cNvGrpSpPr/>
          <p:nvPr/>
        </p:nvGrpSpPr>
        <p:grpSpPr>
          <a:xfrm rot="-859313">
            <a:off x="1595723" y="498641"/>
            <a:ext cx="472708" cy="589933"/>
            <a:chOff x="3651675" y="484508"/>
            <a:chExt cx="665528" cy="830571"/>
          </a:xfrm>
        </p:grpSpPr>
        <p:sp>
          <p:nvSpPr>
            <p:cNvPr id="220" name="Google Shape;220;p13"/>
            <p:cNvSpPr/>
            <p:nvPr/>
          </p:nvSpPr>
          <p:spPr>
            <a:xfrm>
              <a:off x="3651675" y="484508"/>
              <a:ext cx="353267" cy="830571"/>
            </a:xfrm>
            <a:custGeom>
              <a:avLst/>
              <a:gdLst/>
              <a:ahLst/>
              <a:cxnLst/>
              <a:rect l="l" t="t" r="r" b="b"/>
              <a:pathLst>
                <a:path w="3825" h="8993" extrusionOk="0">
                  <a:moveTo>
                    <a:pt x="3824" y="0"/>
                  </a:moveTo>
                  <a:lnTo>
                    <a:pt x="798" y="1339"/>
                  </a:lnTo>
                  <a:lnTo>
                    <a:pt x="1" y="8992"/>
                  </a:lnTo>
                  <a:lnTo>
                    <a:pt x="3824"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3651675" y="484508"/>
              <a:ext cx="665528" cy="830571"/>
            </a:xfrm>
            <a:custGeom>
              <a:avLst/>
              <a:gdLst/>
              <a:ahLst/>
              <a:cxnLst/>
              <a:rect l="l" t="t" r="r" b="b"/>
              <a:pathLst>
                <a:path w="7206" h="8993" extrusionOk="0">
                  <a:moveTo>
                    <a:pt x="3824" y="0"/>
                  </a:moveTo>
                  <a:lnTo>
                    <a:pt x="1" y="8992"/>
                  </a:lnTo>
                  <a:lnTo>
                    <a:pt x="7206" y="3738"/>
                  </a:lnTo>
                  <a:lnTo>
                    <a:pt x="38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13"/>
          <p:cNvGrpSpPr/>
          <p:nvPr/>
        </p:nvGrpSpPr>
        <p:grpSpPr>
          <a:xfrm rot="7524608">
            <a:off x="7474829" y="3723470"/>
            <a:ext cx="827107" cy="1032220"/>
            <a:chOff x="3651675" y="484508"/>
            <a:chExt cx="665528" cy="830571"/>
          </a:xfrm>
        </p:grpSpPr>
        <p:sp>
          <p:nvSpPr>
            <p:cNvPr id="223" name="Google Shape;223;p13"/>
            <p:cNvSpPr/>
            <p:nvPr/>
          </p:nvSpPr>
          <p:spPr>
            <a:xfrm>
              <a:off x="3651675" y="484508"/>
              <a:ext cx="353267" cy="830571"/>
            </a:xfrm>
            <a:custGeom>
              <a:avLst/>
              <a:gdLst/>
              <a:ahLst/>
              <a:cxnLst/>
              <a:rect l="l" t="t" r="r" b="b"/>
              <a:pathLst>
                <a:path w="3825" h="8993" extrusionOk="0">
                  <a:moveTo>
                    <a:pt x="3824" y="0"/>
                  </a:moveTo>
                  <a:lnTo>
                    <a:pt x="798" y="1339"/>
                  </a:lnTo>
                  <a:lnTo>
                    <a:pt x="1" y="8992"/>
                  </a:lnTo>
                  <a:lnTo>
                    <a:pt x="3824"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3651675" y="484508"/>
              <a:ext cx="665528" cy="830571"/>
            </a:xfrm>
            <a:custGeom>
              <a:avLst/>
              <a:gdLst/>
              <a:ahLst/>
              <a:cxnLst/>
              <a:rect l="l" t="t" r="r" b="b"/>
              <a:pathLst>
                <a:path w="7206" h="8993" extrusionOk="0">
                  <a:moveTo>
                    <a:pt x="3824" y="0"/>
                  </a:moveTo>
                  <a:lnTo>
                    <a:pt x="1" y="8992"/>
                  </a:lnTo>
                  <a:lnTo>
                    <a:pt x="7206" y="3738"/>
                  </a:lnTo>
                  <a:lnTo>
                    <a:pt x="38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3"/>
          <p:cNvGrpSpPr/>
          <p:nvPr/>
        </p:nvGrpSpPr>
        <p:grpSpPr>
          <a:xfrm rot="-10687692">
            <a:off x="7095918" y="3801889"/>
            <a:ext cx="472711" cy="589937"/>
            <a:chOff x="3651675" y="484508"/>
            <a:chExt cx="665528" cy="830571"/>
          </a:xfrm>
        </p:grpSpPr>
        <p:sp>
          <p:nvSpPr>
            <p:cNvPr id="226" name="Google Shape;226;p13"/>
            <p:cNvSpPr/>
            <p:nvPr/>
          </p:nvSpPr>
          <p:spPr>
            <a:xfrm>
              <a:off x="3651675" y="484508"/>
              <a:ext cx="353267" cy="830571"/>
            </a:xfrm>
            <a:custGeom>
              <a:avLst/>
              <a:gdLst/>
              <a:ahLst/>
              <a:cxnLst/>
              <a:rect l="l" t="t" r="r" b="b"/>
              <a:pathLst>
                <a:path w="3825" h="8993" extrusionOk="0">
                  <a:moveTo>
                    <a:pt x="3824" y="0"/>
                  </a:moveTo>
                  <a:lnTo>
                    <a:pt x="798" y="1339"/>
                  </a:lnTo>
                  <a:lnTo>
                    <a:pt x="1" y="8992"/>
                  </a:lnTo>
                  <a:lnTo>
                    <a:pt x="3824"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3651675" y="484508"/>
              <a:ext cx="665528" cy="830571"/>
            </a:xfrm>
            <a:custGeom>
              <a:avLst/>
              <a:gdLst/>
              <a:ahLst/>
              <a:cxnLst/>
              <a:rect l="l" t="t" r="r" b="b"/>
              <a:pathLst>
                <a:path w="7206" h="8993" extrusionOk="0">
                  <a:moveTo>
                    <a:pt x="3824" y="0"/>
                  </a:moveTo>
                  <a:lnTo>
                    <a:pt x="1" y="8992"/>
                  </a:lnTo>
                  <a:lnTo>
                    <a:pt x="7206" y="3738"/>
                  </a:lnTo>
                  <a:lnTo>
                    <a:pt x="38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subtitle" type="blank">
  <p:cSld name="BLANK">
    <p:spTree>
      <p:nvGrpSpPr>
        <p:cNvPr id="1" name="Shape 228"/>
        <p:cNvGrpSpPr/>
        <p:nvPr/>
      </p:nvGrpSpPr>
      <p:grpSpPr>
        <a:xfrm>
          <a:off x="0" y="0"/>
          <a:ext cx="0" cy="0"/>
          <a:chOff x="0" y="0"/>
          <a:chExt cx="0" cy="0"/>
        </a:xfrm>
      </p:grpSpPr>
      <p:sp>
        <p:nvSpPr>
          <p:cNvPr id="229" name="Google Shape;229;p14"/>
          <p:cNvSpPr txBox="1">
            <a:spLocks noGrp="1"/>
          </p:cNvSpPr>
          <p:nvPr>
            <p:ph type="title"/>
          </p:nvPr>
        </p:nvSpPr>
        <p:spPr>
          <a:xfrm>
            <a:off x="92198" y="358025"/>
            <a:ext cx="8959500" cy="314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3787C1"/>
              </a:buClr>
              <a:buSzPts val="2000"/>
              <a:buNone/>
              <a:defRPr sz="2000">
                <a:solidFill>
                  <a:srgbClr val="3787C1"/>
                </a:solidFill>
              </a:defRPr>
            </a:lvl1pPr>
            <a:lvl2pPr lvl="1" algn="ctr" rtl="0">
              <a:lnSpc>
                <a:spcPct val="100000"/>
              </a:lnSpc>
              <a:spcBef>
                <a:spcPts val="0"/>
              </a:spcBef>
              <a:spcAft>
                <a:spcPts val="0"/>
              </a:spcAft>
              <a:buClr>
                <a:srgbClr val="3787C1"/>
              </a:buClr>
              <a:buSzPts val="1600"/>
              <a:buNone/>
              <a:defRPr sz="1600">
                <a:solidFill>
                  <a:srgbClr val="3787C1"/>
                </a:solidFill>
              </a:defRPr>
            </a:lvl2pPr>
            <a:lvl3pPr lvl="2" algn="ctr" rtl="0">
              <a:lnSpc>
                <a:spcPct val="100000"/>
              </a:lnSpc>
              <a:spcBef>
                <a:spcPts val="0"/>
              </a:spcBef>
              <a:spcAft>
                <a:spcPts val="0"/>
              </a:spcAft>
              <a:buClr>
                <a:srgbClr val="3787C1"/>
              </a:buClr>
              <a:buSzPts val="1600"/>
              <a:buNone/>
              <a:defRPr sz="1600">
                <a:solidFill>
                  <a:srgbClr val="3787C1"/>
                </a:solidFill>
              </a:defRPr>
            </a:lvl3pPr>
            <a:lvl4pPr lvl="3" algn="ctr" rtl="0">
              <a:lnSpc>
                <a:spcPct val="100000"/>
              </a:lnSpc>
              <a:spcBef>
                <a:spcPts val="0"/>
              </a:spcBef>
              <a:spcAft>
                <a:spcPts val="0"/>
              </a:spcAft>
              <a:buClr>
                <a:srgbClr val="3787C1"/>
              </a:buClr>
              <a:buSzPts val="1600"/>
              <a:buNone/>
              <a:defRPr sz="1600">
                <a:solidFill>
                  <a:srgbClr val="3787C1"/>
                </a:solidFill>
              </a:defRPr>
            </a:lvl4pPr>
            <a:lvl5pPr lvl="4" algn="ctr" rtl="0">
              <a:lnSpc>
                <a:spcPct val="100000"/>
              </a:lnSpc>
              <a:spcBef>
                <a:spcPts val="0"/>
              </a:spcBef>
              <a:spcAft>
                <a:spcPts val="0"/>
              </a:spcAft>
              <a:buClr>
                <a:srgbClr val="3787C1"/>
              </a:buClr>
              <a:buSzPts val="1600"/>
              <a:buNone/>
              <a:defRPr sz="1600">
                <a:solidFill>
                  <a:srgbClr val="3787C1"/>
                </a:solidFill>
              </a:defRPr>
            </a:lvl5pPr>
            <a:lvl6pPr lvl="5" algn="ctr" rtl="0">
              <a:lnSpc>
                <a:spcPct val="100000"/>
              </a:lnSpc>
              <a:spcBef>
                <a:spcPts val="0"/>
              </a:spcBef>
              <a:spcAft>
                <a:spcPts val="0"/>
              </a:spcAft>
              <a:buClr>
                <a:srgbClr val="3787C1"/>
              </a:buClr>
              <a:buSzPts val="1600"/>
              <a:buNone/>
              <a:defRPr sz="1600">
                <a:solidFill>
                  <a:srgbClr val="3787C1"/>
                </a:solidFill>
              </a:defRPr>
            </a:lvl6pPr>
            <a:lvl7pPr lvl="6" algn="ctr" rtl="0">
              <a:lnSpc>
                <a:spcPct val="100000"/>
              </a:lnSpc>
              <a:spcBef>
                <a:spcPts val="0"/>
              </a:spcBef>
              <a:spcAft>
                <a:spcPts val="0"/>
              </a:spcAft>
              <a:buClr>
                <a:srgbClr val="3787C1"/>
              </a:buClr>
              <a:buSzPts val="1600"/>
              <a:buNone/>
              <a:defRPr sz="1600">
                <a:solidFill>
                  <a:srgbClr val="3787C1"/>
                </a:solidFill>
              </a:defRPr>
            </a:lvl7pPr>
            <a:lvl8pPr lvl="7" algn="ctr" rtl="0">
              <a:lnSpc>
                <a:spcPct val="100000"/>
              </a:lnSpc>
              <a:spcBef>
                <a:spcPts val="0"/>
              </a:spcBef>
              <a:spcAft>
                <a:spcPts val="0"/>
              </a:spcAft>
              <a:buClr>
                <a:srgbClr val="3787C1"/>
              </a:buClr>
              <a:buSzPts val="1600"/>
              <a:buNone/>
              <a:defRPr sz="1600">
                <a:solidFill>
                  <a:srgbClr val="3787C1"/>
                </a:solidFill>
              </a:defRPr>
            </a:lvl8pPr>
            <a:lvl9pPr lvl="8" algn="ctr"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230" name="Google Shape;230;p14"/>
          <p:cNvSpPr txBox="1">
            <a:spLocks noGrp="1"/>
          </p:cNvSpPr>
          <p:nvPr>
            <p:ph type="subTitle" idx="1"/>
          </p:nvPr>
        </p:nvSpPr>
        <p:spPr>
          <a:xfrm>
            <a:off x="1772745" y="591700"/>
            <a:ext cx="5598600" cy="62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image &amp; title">
  <p:cSld name="BLANK_2">
    <p:spTree>
      <p:nvGrpSpPr>
        <p:cNvPr id="1" name="Shape 231"/>
        <p:cNvGrpSpPr/>
        <p:nvPr/>
      </p:nvGrpSpPr>
      <p:grpSpPr>
        <a:xfrm>
          <a:off x="0" y="0"/>
          <a:ext cx="0" cy="0"/>
          <a:chOff x="0" y="0"/>
          <a:chExt cx="0" cy="0"/>
        </a:xfrm>
      </p:grpSpPr>
      <p:sp>
        <p:nvSpPr>
          <p:cNvPr id="232" name="Google Shape;232;p15"/>
          <p:cNvSpPr txBox="1">
            <a:spLocks noGrp="1"/>
          </p:cNvSpPr>
          <p:nvPr>
            <p:ph type="title"/>
          </p:nvPr>
        </p:nvSpPr>
        <p:spPr>
          <a:xfrm>
            <a:off x="2195899" y="4446875"/>
            <a:ext cx="4752000" cy="314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3787C1"/>
              </a:buClr>
              <a:buSzPts val="1800"/>
              <a:buNone/>
              <a:defRPr sz="1800">
                <a:solidFill>
                  <a:srgbClr val="3787C1"/>
                </a:solidFill>
              </a:defRPr>
            </a:lvl1pPr>
            <a:lvl2pPr lvl="1" algn="ctr" rtl="0">
              <a:lnSpc>
                <a:spcPct val="100000"/>
              </a:lnSpc>
              <a:spcBef>
                <a:spcPts val="0"/>
              </a:spcBef>
              <a:spcAft>
                <a:spcPts val="0"/>
              </a:spcAft>
              <a:buClr>
                <a:srgbClr val="3787C1"/>
              </a:buClr>
              <a:buSzPts val="1800"/>
              <a:buNone/>
              <a:defRPr sz="1800">
                <a:solidFill>
                  <a:srgbClr val="3787C1"/>
                </a:solidFill>
              </a:defRPr>
            </a:lvl2pPr>
            <a:lvl3pPr lvl="2" algn="ctr" rtl="0">
              <a:lnSpc>
                <a:spcPct val="100000"/>
              </a:lnSpc>
              <a:spcBef>
                <a:spcPts val="0"/>
              </a:spcBef>
              <a:spcAft>
                <a:spcPts val="0"/>
              </a:spcAft>
              <a:buClr>
                <a:srgbClr val="3787C1"/>
              </a:buClr>
              <a:buSzPts val="1800"/>
              <a:buNone/>
              <a:defRPr sz="1800">
                <a:solidFill>
                  <a:srgbClr val="3787C1"/>
                </a:solidFill>
              </a:defRPr>
            </a:lvl3pPr>
            <a:lvl4pPr lvl="3" algn="ctr" rtl="0">
              <a:lnSpc>
                <a:spcPct val="100000"/>
              </a:lnSpc>
              <a:spcBef>
                <a:spcPts val="0"/>
              </a:spcBef>
              <a:spcAft>
                <a:spcPts val="0"/>
              </a:spcAft>
              <a:buClr>
                <a:srgbClr val="3787C1"/>
              </a:buClr>
              <a:buSzPts val="1800"/>
              <a:buNone/>
              <a:defRPr sz="1800">
                <a:solidFill>
                  <a:srgbClr val="3787C1"/>
                </a:solidFill>
              </a:defRPr>
            </a:lvl4pPr>
            <a:lvl5pPr lvl="4" algn="ctr" rtl="0">
              <a:lnSpc>
                <a:spcPct val="100000"/>
              </a:lnSpc>
              <a:spcBef>
                <a:spcPts val="0"/>
              </a:spcBef>
              <a:spcAft>
                <a:spcPts val="0"/>
              </a:spcAft>
              <a:buClr>
                <a:srgbClr val="3787C1"/>
              </a:buClr>
              <a:buSzPts val="1800"/>
              <a:buNone/>
              <a:defRPr sz="1800">
                <a:solidFill>
                  <a:srgbClr val="3787C1"/>
                </a:solidFill>
              </a:defRPr>
            </a:lvl5pPr>
            <a:lvl6pPr lvl="5" algn="ctr" rtl="0">
              <a:lnSpc>
                <a:spcPct val="100000"/>
              </a:lnSpc>
              <a:spcBef>
                <a:spcPts val="0"/>
              </a:spcBef>
              <a:spcAft>
                <a:spcPts val="0"/>
              </a:spcAft>
              <a:buClr>
                <a:srgbClr val="3787C1"/>
              </a:buClr>
              <a:buSzPts val="1800"/>
              <a:buNone/>
              <a:defRPr sz="1800">
                <a:solidFill>
                  <a:srgbClr val="3787C1"/>
                </a:solidFill>
              </a:defRPr>
            </a:lvl6pPr>
            <a:lvl7pPr lvl="6" algn="ctr" rtl="0">
              <a:lnSpc>
                <a:spcPct val="100000"/>
              </a:lnSpc>
              <a:spcBef>
                <a:spcPts val="0"/>
              </a:spcBef>
              <a:spcAft>
                <a:spcPts val="0"/>
              </a:spcAft>
              <a:buClr>
                <a:srgbClr val="3787C1"/>
              </a:buClr>
              <a:buSzPts val="1800"/>
              <a:buNone/>
              <a:defRPr sz="1800">
                <a:solidFill>
                  <a:srgbClr val="3787C1"/>
                </a:solidFill>
              </a:defRPr>
            </a:lvl7pPr>
            <a:lvl8pPr lvl="7" algn="ctr" rtl="0">
              <a:lnSpc>
                <a:spcPct val="100000"/>
              </a:lnSpc>
              <a:spcBef>
                <a:spcPts val="0"/>
              </a:spcBef>
              <a:spcAft>
                <a:spcPts val="0"/>
              </a:spcAft>
              <a:buClr>
                <a:srgbClr val="3787C1"/>
              </a:buClr>
              <a:buSzPts val="1800"/>
              <a:buNone/>
              <a:defRPr sz="1800">
                <a:solidFill>
                  <a:srgbClr val="3787C1"/>
                </a:solidFill>
              </a:defRPr>
            </a:lvl8pPr>
            <a:lvl9pPr lvl="8" algn="ctr" rtl="0">
              <a:lnSpc>
                <a:spcPct val="100000"/>
              </a:lnSpc>
              <a:spcBef>
                <a:spcPts val="0"/>
              </a:spcBef>
              <a:spcAft>
                <a:spcPts val="0"/>
              </a:spcAft>
              <a:buClr>
                <a:srgbClr val="3787C1"/>
              </a:buClr>
              <a:buSzPts val="1800"/>
              <a:buNone/>
              <a:defRPr sz="1800">
                <a:solidFill>
                  <a:srgbClr val="3787C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mp; subtitles">
  <p:cSld name="BLANK_1">
    <p:spTree>
      <p:nvGrpSpPr>
        <p:cNvPr id="1" name="Shape 233"/>
        <p:cNvGrpSpPr/>
        <p:nvPr/>
      </p:nvGrpSpPr>
      <p:grpSpPr>
        <a:xfrm>
          <a:off x="0" y="0"/>
          <a:ext cx="0" cy="0"/>
          <a:chOff x="0" y="0"/>
          <a:chExt cx="0" cy="0"/>
        </a:xfrm>
      </p:grpSpPr>
      <p:sp>
        <p:nvSpPr>
          <p:cNvPr id="234" name="Google Shape;234;p16"/>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235" name="Google Shape;235;p16"/>
          <p:cNvSpPr txBox="1">
            <a:spLocks noGrp="1"/>
          </p:cNvSpPr>
          <p:nvPr>
            <p:ph type="title" hasCustomPrompt="1"/>
          </p:nvPr>
        </p:nvSpPr>
        <p:spPr>
          <a:xfrm>
            <a:off x="676538" y="712600"/>
            <a:ext cx="7729500" cy="516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5AAF2"/>
              </a:buClr>
              <a:buSzPts val="4800"/>
              <a:buNone/>
              <a:defRPr sz="4800" b="1">
                <a:solidFill>
                  <a:srgbClr val="45AAF2"/>
                </a:solidFill>
              </a:defRPr>
            </a:lvl1pPr>
            <a:lvl2pPr lvl="1" algn="ctr" rtl="0">
              <a:spcBef>
                <a:spcPts val="0"/>
              </a:spcBef>
              <a:spcAft>
                <a:spcPts val="0"/>
              </a:spcAft>
              <a:buClr>
                <a:srgbClr val="45AAF2"/>
              </a:buClr>
              <a:buSzPts val="4800"/>
              <a:buNone/>
              <a:defRPr sz="4800">
                <a:solidFill>
                  <a:srgbClr val="45AAF2"/>
                </a:solidFill>
              </a:defRPr>
            </a:lvl2pPr>
            <a:lvl3pPr lvl="2" algn="ctr" rtl="0">
              <a:spcBef>
                <a:spcPts val="0"/>
              </a:spcBef>
              <a:spcAft>
                <a:spcPts val="0"/>
              </a:spcAft>
              <a:buClr>
                <a:srgbClr val="45AAF2"/>
              </a:buClr>
              <a:buSzPts val="4800"/>
              <a:buNone/>
              <a:defRPr sz="4800">
                <a:solidFill>
                  <a:srgbClr val="45AAF2"/>
                </a:solidFill>
              </a:defRPr>
            </a:lvl3pPr>
            <a:lvl4pPr lvl="3" algn="ctr" rtl="0">
              <a:spcBef>
                <a:spcPts val="0"/>
              </a:spcBef>
              <a:spcAft>
                <a:spcPts val="0"/>
              </a:spcAft>
              <a:buClr>
                <a:srgbClr val="45AAF2"/>
              </a:buClr>
              <a:buSzPts val="4800"/>
              <a:buNone/>
              <a:defRPr sz="4800">
                <a:solidFill>
                  <a:srgbClr val="45AAF2"/>
                </a:solidFill>
              </a:defRPr>
            </a:lvl4pPr>
            <a:lvl5pPr lvl="4" algn="ctr" rtl="0">
              <a:spcBef>
                <a:spcPts val="0"/>
              </a:spcBef>
              <a:spcAft>
                <a:spcPts val="0"/>
              </a:spcAft>
              <a:buClr>
                <a:srgbClr val="45AAF2"/>
              </a:buClr>
              <a:buSzPts val="4800"/>
              <a:buNone/>
              <a:defRPr sz="4800">
                <a:solidFill>
                  <a:srgbClr val="45AAF2"/>
                </a:solidFill>
              </a:defRPr>
            </a:lvl5pPr>
            <a:lvl6pPr lvl="5" algn="ctr" rtl="0">
              <a:spcBef>
                <a:spcPts val="0"/>
              </a:spcBef>
              <a:spcAft>
                <a:spcPts val="0"/>
              </a:spcAft>
              <a:buClr>
                <a:srgbClr val="45AAF2"/>
              </a:buClr>
              <a:buSzPts val="4800"/>
              <a:buNone/>
              <a:defRPr sz="4800">
                <a:solidFill>
                  <a:srgbClr val="45AAF2"/>
                </a:solidFill>
              </a:defRPr>
            </a:lvl6pPr>
            <a:lvl7pPr lvl="6" algn="ctr" rtl="0">
              <a:spcBef>
                <a:spcPts val="0"/>
              </a:spcBef>
              <a:spcAft>
                <a:spcPts val="0"/>
              </a:spcAft>
              <a:buClr>
                <a:srgbClr val="45AAF2"/>
              </a:buClr>
              <a:buSzPts val="4800"/>
              <a:buNone/>
              <a:defRPr sz="4800">
                <a:solidFill>
                  <a:srgbClr val="45AAF2"/>
                </a:solidFill>
              </a:defRPr>
            </a:lvl7pPr>
            <a:lvl8pPr lvl="7" algn="ctr" rtl="0">
              <a:spcBef>
                <a:spcPts val="0"/>
              </a:spcBef>
              <a:spcAft>
                <a:spcPts val="0"/>
              </a:spcAft>
              <a:buClr>
                <a:srgbClr val="45AAF2"/>
              </a:buClr>
              <a:buSzPts val="4800"/>
              <a:buNone/>
              <a:defRPr sz="4800">
                <a:solidFill>
                  <a:srgbClr val="45AAF2"/>
                </a:solidFill>
              </a:defRPr>
            </a:lvl8pPr>
            <a:lvl9pPr lvl="8" algn="ctr" rtl="0">
              <a:spcBef>
                <a:spcPts val="0"/>
              </a:spcBef>
              <a:spcAft>
                <a:spcPts val="0"/>
              </a:spcAft>
              <a:buClr>
                <a:srgbClr val="45AAF2"/>
              </a:buClr>
              <a:buSzPts val="4800"/>
              <a:buNone/>
              <a:defRPr sz="4800">
                <a:solidFill>
                  <a:srgbClr val="45AAF2"/>
                </a:solidFill>
              </a:defRPr>
            </a:lvl9pPr>
          </a:lstStyle>
          <a:p>
            <a:r>
              <a:t>xx%</a:t>
            </a:r>
          </a:p>
        </p:txBody>
      </p:sp>
      <p:sp>
        <p:nvSpPr>
          <p:cNvPr id="236" name="Google Shape;236;p16"/>
          <p:cNvSpPr txBox="1">
            <a:spLocks noGrp="1"/>
          </p:cNvSpPr>
          <p:nvPr>
            <p:ph type="subTitle" idx="1"/>
          </p:nvPr>
        </p:nvSpPr>
        <p:spPr>
          <a:xfrm>
            <a:off x="1040713" y="1219900"/>
            <a:ext cx="6868200" cy="30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37" name="Google Shape;237;p16"/>
          <p:cNvSpPr txBox="1">
            <a:spLocks noGrp="1"/>
          </p:cNvSpPr>
          <p:nvPr>
            <p:ph type="title" idx="2" hasCustomPrompt="1"/>
          </p:nvPr>
        </p:nvSpPr>
        <p:spPr>
          <a:xfrm>
            <a:off x="676538" y="1739950"/>
            <a:ext cx="7729500" cy="516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5AAF2"/>
              </a:buClr>
              <a:buSzPts val="4800"/>
              <a:buNone/>
              <a:defRPr sz="4800" b="1">
                <a:solidFill>
                  <a:srgbClr val="45AAF2"/>
                </a:solidFill>
              </a:defRPr>
            </a:lvl1pPr>
            <a:lvl2pPr lvl="1" algn="ctr" rtl="0">
              <a:spcBef>
                <a:spcPts val="0"/>
              </a:spcBef>
              <a:spcAft>
                <a:spcPts val="0"/>
              </a:spcAft>
              <a:buClr>
                <a:srgbClr val="45AAF2"/>
              </a:buClr>
              <a:buSzPts val="4800"/>
              <a:buNone/>
              <a:defRPr sz="4800">
                <a:solidFill>
                  <a:srgbClr val="45AAF2"/>
                </a:solidFill>
              </a:defRPr>
            </a:lvl2pPr>
            <a:lvl3pPr lvl="2" algn="ctr" rtl="0">
              <a:spcBef>
                <a:spcPts val="0"/>
              </a:spcBef>
              <a:spcAft>
                <a:spcPts val="0"/>
              </a:spcAft>
              <a:buClr>
                <a:srgbClr val="45AAF2"/>
              </a:buClr>
              <a:buSzPts val="4800"/>
              <a:buNone/>
              <a:defRPr sz="4800">
                <a:solidFill>
                  <a:srgbClr val="45AAF2"/>
                </a:solidFill>
              </a:defRPr>
            </a:lvl3pPr>
            <a:lvl4pPr lvl="3" algn="ctr" rtl="0">
              <a:spcBef>
                <a:spcPts val="0"/>
              </a:spcBef>
              <a:spcAft>
                <a:spcPts val="0"/>
              </a:spcAft>
              <a:buClr>
                <a:srgbClr val="45AAF2"/>
              </a:buClr>
              <a:buSzPts val="4800"/>
              <a:buNone/>
              <a:defRPr sz="4800">
                <a:solidFill>
                  <a:srgbClr val="45AAF2"/>
                </a:solidFill>
              </a:defRPr>
            </a:lvl4pPr>
            <a:lvl5pPr lvl="4" algn="ctr" rtl="0">
              <a:spcBef>
                <a:spcPts val="0"/>
              </a:spcBef>
              <a:spcAft>
                <a:spcPts val="0"/>
              </a:spcAft>
              <a:buClr>
                <a:srgbClr val="45AAF2"/>
              </a:buClr>
              <a:buSzPts val="4800"/>
              <a:buNone/>
              <a:defRPr sz="4800">
                <a:solidFill>
                  <a:srgbClr val="45AAF2"/>
                </a:solidFill>
              </a:defRPr>
            </a:lvl5pPr>
            <a:lvl6pPr lvl="5" algn="ctr" rtl="0">
              <a:spcBef>
                <a:spcPts val="0"/>
              </a:spcBef>
              <a:spcAft>
                <a:spcPts val="0"/>
              </a:spcAft>
              <a:buClr>
                <a:srgbClr val="45AAF2"/>
              </a:buClr>
              <a:buSzPts val="4800"/>
              <a:buNone/>
              <a:defRPr sz="4800">
                <a:solidFill>
                  <a:srgbClr val="45AAF2"/>
                </a:solidFill>
              </a:defRPr>
            </a:lvl6pPr>
            <a:lvl7pPr lvl="6" algn="ctr" rtl="0">
              <a:spcBef>
                <a:spcPts val="0"/>
              </a:spcBef>
              <a:spcAft>
                <a:spcPts val="0"/>
              </a:spcAft>
              <a:buClr>
                <a:srgbClr val="45AAF2"/>
              </a:buClr>
              <a:buSzPts val="4800"/>
              <a:buNone/>
              <a:defRPr sz="4800">
                <a:solidFill>
                  <a:srgbClr val="45AAF2"/>
                </a:solidFill>
              </a:defRPr>
            </a:lvl7pPr>
            <a:lvl8pPr lvl="7" algn="ctr" rtl="0">
              <a:spcBef>
                <a:spcPts val="0"/>
              </a:spcBef>
              <a:spcAft>
                <a:spcPts val="0"/>
              </a:spcAft>
              <a:buClr>
                <a:srgbClr val="45AAF2"/>
              </a:buClr>
              <a:buSzPts val="4800"/>
              <a:buNone/>
              <a:defRPr sz="4800">
                <a:solidFill>
                  <a:srgbClr val="45AAF2"/>
                </a:solidFill>
              </a:defRPr>
            </a:lvl8pPr>
            <a:lvl9pPr lvl="8" algn="ctr" rtl="0">
              <a:spcBef>
                <a:spcPts val="0"/>
              </a:spcBef>
              <a:spcAft>
                <a:spcPts val="0"/>
              </a:spcAft>
              <a:buClr>
                <a:srgbClr val="45AAF2"/>
              </a:buClr>
              <a:buSzPts val="4800"/>
              <a:buNone/>
              <a:defRPr sz="4800">
                <a:solidFill>
                  <a:srgbClr val="45AAF2"/>
                </a:solidFill>
              </a:defRPr>
            </a:lvl9pPr>
          </a:lstStyle>
          <a:p>
            <a:r>
              <a:t>xx%</a:t>
            </a:r>
          </a:p>
        </p:txBody>
      </p:sp>
      <p:sp>
        <p:nvSpPr>
          <p:cNvPr id="238" name="Google Shape;238;p16"/>
          <p:cNvSpPr txBox="1">
            <a:spLocks noGrp="1"/>
          </p:cNvSpPr>
          <p:nvPr>
            <p:ph type="subTitle" idx="3"/>
          </p:nvPr>
        </p:nvSpPr>
        <p:spPr>
          <a:xfrm>
            <a:off x="1040713" y="2247250"/>
            <a:ext cx="6868200" cy="30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39" name="Google Shape;239;p16"/>
          <p:cNvSpPr txBox="1">
            <a:spLocks noGrp="1"/>
          </p:cNvSpPr>
          <p:nvPr>
            <p:ph type="title" idx="4" hasCustomPrompt="1"/>
          </p:nvPr>
        </p:nvSpPr>
        <p:spPr>
          <a:xfrm>
            <a:off x="676538" y="2767300"/>
            <a:ext cx="7729500" cy="516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5AAF2"/>
              </a:buClr>
              <a:buSzPts val="4800"/>
              <a:buNone/>
              <a:defRPr sz="4800" b="1">
                <a:solidFill>
                  <a:srgbClr val="45AAF2"/>
                </a:solidFill>
              </a:defRPr>
            </a:lvl1pPr>
            <a:lvl2pPr lvl="1" algn="ctr" rtl="0">
              <a:spcBef>
                <a:spcPts val="0"/>
              </a:spcBef>
              <a:spcAft>
                <a:spcPts val="0"/>
              </a:spcAft>
              <a:buClr>
                <a:srgbClr val="45AAF2"/>
              </a:buClr>
              <a:buSzPts val="4800"/>
              <a:buNone/>
              <a:defRPr sz="4800">
                <a:solidFill>
                  <a:srgbClr val="45AAF2"/>
                </a:solidFill>
              </a:defRPr>
            </a:lvl2pPr>
            <a:lvl3pPr lvl="2" algn="ctr" rtl="0">
              <a:spcBef>
                <a:spcPts val="0"/>
              </a:spcBef>
              <a:spcAft>
                <a:spcPts val="0"/>
              </a:spcAft>
              <a:buClr>
                <a:srgbClr val="45AAF2"/>
              </a:buClr>
              <a:buSzPts val="4800"/>
              <a:buNone/>
              <a:defRPr sz="4800">
                <a:solidFill>
                  <a:srgbClr val="45AAF2"/>
                </a:solidFill>
              </a:defRPr>
            </a:lvl3pPr>
            <a:lvl4pPr lvl="3" algn="ctr" rtl="0">
              <a:spcBef>
                <a:spcPts val="0"/>
              </a:spcBef>
              <a:spcAft>
                <a:spcPts val="0"/>
              </a:spcAft>
              <a:buClr>
                <a:srgbClr val="45AAF2"/>
              </a:buClr>
              <a:buSzPts val="4800"/>
              <a:buNone/>
              <a:defRPr sz="4800">
                <a:solidFill>
                  <a:srgbClr val="45AAF2"/>
                </a:solidFill>
              </a:defRPr>
            </a:lvl4pPr>
            <a:lvl5pPr lvl="4" algn="ctr" rtl="0">
              <a:spcBef>
                <a:spcPts val="0"/>
              </a:spcBef>
              <a:spcAft>
                <a:spcPts val="0"/>
              </a:spcAft>
              <a:buClr>
                <a:srgbClr val="45AAF2"/>
              </a:buClr>
              <a:buSzPts val="4800"/>
              <a:buNone/>
              <a:defRPr sz="4800">
                <a:solidFill>
                  <a:srgbClr val="45AAF2"/>
                </a:solidFill>
              </a:defRPr>
            </a:lvl5pPr>
            <a:lvl6pPr lvl="5" algn="ctr" rtl="0">
              <a:spcBef>
                <a:spcPts val="0"/>
              </a:spcBef>
              <a:spcAft>
                <a:spcPts val="0"/>
              </a:spcAft>
              <a:buClr>
                <a:srgbClr val="45AAF2"/>
              </a:buClr>
              <a:buSzPts val="4800"/>
              <a:buNone/>
              <a:defRPr sz="4800">
                <a:solidFill>
                  <a:srgbClr val="45AAF2"/>
                </a:solidFill>
              </a:defRPr>
            </a:lvl6pPr>
            <a:lvl7pPr lvl="6" algn="ctr" rtl="0">
              <a:spcBef>
                <a:spcPts val="0"/>
              </a:spcBef>
              <a:spcAft>
                <a:spcPts val="0"/>
              </a:spcAft>
              <a:buClr>
                <a:srgbClr val="45AAF2"/>
              </a:buClr>
              <a:buSzPts val="4800"/>
              <a:buNone/>
              <a:defRPr sz="4800">
                <a:solidFill>
                  <a:srgbClr val="45AAF2"/>
                </a:solidFill>
              </a:defRPr>
            </a:lvl7pPr>
            <a:lvl8pPr lvl="7" algn="ctr" rtl="0">
              <a:spcBef>
                <a:spcPts val="0"/>
              </a:spcBef>
              <a:spcAft>
                <a:spcPts val="0"/>
              </a:spcAft>
              <a:buClr>
                <a:srgbClr val="45AAF2"/>
              </a:buClr>
              <a:buSzPts val="4800"/>
              <a:buNone/>
              <a:defRPr sz="4800">
                <a:solidFill>
                  <a:srgbClr val="45AAF2"/>
                </a:solidFill>
              </a:defRPr>
            </a:lvl8pPr>
            <a:lvl9pPr lvl="8" algn="ctr" rtl="0">
              <a:spcBef>
                <a:spcPts val="0"/>
              </a:spcBef>
              <a:spcAft>
                <a:spcPts val="0"/>
              </a:spcAft>
              <a:buClr>
                <a:srgbClr val="45AAF2"/>
              </a:buClr>
              <a:buSzPts val="4800"/>
              <a:buNone/>
              <a:defRPr sz="4800">
                <a:solidFill>
                  <a:srgbClr val="45AAF2"/>
                </a:solidFill>
              </a:defRPr>
            </a:lvl9pPr>
          </a:lstStyle>
          <a:p>
            <a:r>
              <a:t>xx%</a:t>
            </a:r>
          </a:p>
        </p:txBody>
      </p:sp>
      <p:sp>
        <p:nvSpPr>
          <p:cNvPr id="240" name="Google Shape;240;p16"/>
          <p:cNvSpPr txBox="1">
            <a:spLocks noGrp="1"/>
          </p:cNvSpPr>
          <p:nvPr>
            <p:ph type="subTitle" idx="5"/>
          </p:nvPr>
        </p:nvSpPr>
        <p:spPr>
          <a:xfrm>
            <a:off x="1040713" y="3274600"/>
            <a:ext cx="6868200" cy="30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41" name="Google Shape;241;p16"/>
          <p:cNvSpPr txBox="1">
            <a:spLocks noGrp="1"/>
          </p:cNvSpPr>
          <p:nvPr>
            <p:ph type="sldNum" idx="6"/>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grpSp>
        <p:nvGrpSpPr>
          <p:cNvPr id="242" name="Google Shape;242;p16"/>
          <p:cNvGrpSpPr/>
          <p:nvPr/>
        </p:nvGrpSpPr>
        <p:grpSpPr>
          <a:xfrm>
            <a:off x="-56526" y="3777044"/>
            <a:ext cx="9256859" cy="1472729"/>
            <a:chOff x="791125" y="1357350"/>
            <a:chExt cx="2750025" cy="464950"/>
          </a:xfrm>
        </p:grpSpPr>
        <p:sp>
          <p:nvSpPr>
            <p:cNvPr id="243" name="Google Shape;243;p16"/>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wo columns">
  <p:cSld name="BLANK_1_1">
    <p:spTree>
      <p:nvGrpSpPr>
        <p:cNvPr id="1" name="Shape 253"/>
        <p:cNvGrpSpPr/>
        <p:nvPr/>
      </p:nvGrpSpPr>
      <p:grpSpPr>
        <a:xfrm>
          <a:off x="0" y="0"/>
          <a:ext cx="0" cy="0"/>
          <a:chOff x="0" y="0"/>
          <a:chExt cx="0" cy="0"/>
        </a:xfrm>
      </p:grpSpPr>
      <p:sp>
        <p:nvSpPr>
          <p:cNvPr id="254" name="Google Shape;254;p17"/>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255" name="Google Shape;255;p17"/>
          <p:cNvSpPr txBox="1">
            <a:spLocks noGrp="1"/>
          </p:cNvSpPr>
          <p:nvPr>
            <p:ph type="title"/>
          </p:nvPr>
        </p:nvSpPr>
        <p:spPr>
          <a:xfrm>
            <a:off x="998050" y="448775"/>
            <a:ext cx="7047300" cy="482400"/>
          </a:xfrm>
          <a:prstGeom prst="rect">
            <a:avLst/>
          </a:prstGeom>
        </p:spPr>
        <p:txBody>
          <a:bodyPr spcFirstLastPara="1" wrap="square" lIns="91425" tIns="91425" rIns="91425" bIns="91425" anchor="t" anchorCtr="0">
            <a:noAutofit/>
          </a:bodyPr>
          <a:lstStyle>
            <a:lvl1pPr lvl="0">
              <a:spcBef>
                <a:spcPts val="0"/>
              </a:spcBef>
              <a:spcAft>
                <a:spcPts val="0"/>
              </a:spcAft>
              <a:buNone/>
              <a:defRPr sz="21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rtl="0">
              <a:spcBef>
                <a:spcPts val="0"/>
              </a:spcBef>
              <a:spcAft>
                <a:spcPts val="0"/>
              </a:spcAft>
              <a:buNone/>
              <a:defRPr/>
            </a:lvl9pPr>
          </a:lstStyle>
          <a:p>
            <a:endParaRPr/>
          </a:p>
        </p:txBody>
      </p:sp>
      <p:sp>
        <p:nvSpPr>
          <p:cNvPr id="256" name="Google Shape;256;p17"/>
          <p:cNvSpPr txBox="1">
            <a:spLocks noGrp="1"/>
          </p:cNvSpPr>
          <p:nvPr>
            <p:ph type="subTitle" idx="1"/>
          </p:nvPr>
        </p:nvSpPr>
        <p:spPr>
          <a:xfrm>
            <a:off x="1454550" y="1636650"/>
            <a:ext cx="31620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257" name="Google Shape;257;p17"/>
          <p:cNvSpPr txBox="1">
            <a:spLocks noGrp="1"/>
          </p:cNvSpPr>
          <p:nvPr>
            <p:ph type="title" idx="2"/>
          </p:nvPr>
        </p:nvSpPr>
        <p:spPr>
          <a:xfrm>
            <a:off x="1454550" y="1383225"/>
            <a:ext cx="3662700" cy="314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rgbClr val="3787C1"/>
              </a:buClr>
              <a:buSzPts val="1400"/>
              <a:buNone/>
              <a:defRPr sz="1400">
                <a:solidFill>
                  <a:srgbClr val="3787C1"/>
                </a:solidFill>
              </a:defRPr>
            </a:lvl1pPr>
            <a:lvl2pPr lvl="1"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2pPr>
            <a:lvl3pPr lvl="2"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3pPr>
            <a:lvl4pPr lvl="3"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4pPr>
            <a:lvl5pPr lvl="4"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5pPr>
            <a:lvl6pPr lvl="5"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6pPr>
            <a:lvl7pPr lvl="6"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7pPr>
            <a:lvl8pPr lvl="7"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8pPr>
            <a:lvl9pPr lvl="8"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9pPr>
          </a:lstStyle>
          <a:p>
            <a:endParaRPr/>
          </a:p>
        </p:txBody>
      </p:sp>
      <p:cxnSp>
        <p:nvCxnSpPr>
          <p:cNvPr id="258" name="Google Shape;258;p17"/>
          <p:cNvCxnSpPr/>
          <p:nvPr/>
        </p:nvCxnSpPr>
        <p:spPr>
          <a:xfrm flipH="1">
            <a:off x="1427900" y="1311725"/>
            <a:ext cx="8400" cy="2112600"/>
          </a:xfrm>
          <a:prstGeom prst="straightConnector1">
            <a:avLst/>
          </a:prstGeom>
          <a:noFill/>
          <a:ln w="9525" cap="flat" cmpd="sng">
            <a:solidFill>
              <a:srgbClr val="B7B7B7"/>
            </a:solidFill>
            <a:prstDash val="solid"/>
            <a:round/>
            <a:headEnd type="none" w="med" len="med"/>
            <a:tailEnd type="none" w="med" len="med"/>
          </a:ln>
        </p:spPr>
      </p:cxnSp>
      <p:cxnSp>
        <p:nvCxnSpPr>
          <p:cNvPr id="259" name="Google Shape;259;p17"/>
          <p:cNvCxnSpPr/>
          <p:nvPr/>
        </p:nvCxnSpPr>
        <p:spPr>
          <a:xfrm flipH="1">
            <a:off x="5239875" y="1238675"/>
            <a:ext cx="8400" cy="2112600"/>
          </a:xfrm>
          <a:prstGeom prst="straightConnector1">
            <a:avLst/>
          </a:prstGeom>
          <a:noFill/>
          <a:ln w="9525" cap="flat" cmpd="sng">
            <a:solidFill>
              <a:srgbClr val="B7B7B7"/>
            </a:solidFill>
            <a:prstDash val="solid"/>
            <a:round/>
            <a:headEnd type="none" w="med" len="med"/>
            <a:tailEnd type="none" w="med" len="med"/>
          </a:ln>
        </p:spPr>
      </p:cxnSp>
      <p:sp>
        <p:nvSpPr>
          <p:cNvPr id="260" name="Google Shape;260;p17"/>
          <p:cNvSpPr txBox="1">
            <a:spLocks noGrp="1"/>
          </p:cNvSpPr>
          <p:nvPr>
            <p:ph type="subTitle" idx="3"/>
          </p:nvPr>
        </p:nvSpPr>
        <p:spPr>
          <a:xfrm>
            <a:off x="5267725" y="1636650"/>
            <a:ext cx="31620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261" name="Google Shape;261;p17"/>
          <p:cNvSpPr txBox="1">
            <a:spLocks noGrp="1"/>
          </p:cNvSpPr>
          <p:nvPr>
            <p:ph type="title" idx="4"/>
          </p:nvPr>
        </p:nvSpPr>
        <p:spPr>
          <a:xfrm>
            <a:off x="5267718" y="1383225"/>
            <a:ext cx="3662700" cy="314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rgbClr val="3787C1"/>
              </a:buClr>
              <a:buSzPts val="1400"/>
              <a:buNone/>
              <a:defRPr sz="1400">
                <a:solidFill>
                  <a:srgbClr val="3787C1"/>
                </a:solidFill>
              </a:defRPr>
            </a:lvl1pPr>
            <a:lvl2pPr lvl="1"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2pPr>
            <a:lvl3pPr lvl="2"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3pPr>
            <a:lvl4pPr lvl="3"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4pPr>
            <a:lvl5pPr lvl="4"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5pPr>
            <a:lvl6pPr lvl="5"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6pPr>
            <a:lvl7pPr lvl="6"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7pPr>
            <a:lvl8pPr lvl="7"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8pPr>
            <a:lvl9pPr lvl="8" rtl="0">
              <a:spcBef>
                <a:spcPts val="0"/>
              </a:spcBef>
              <a:spcAft>
                <a:spcPts val="0"/>
              </a:spcAft>
              <a:buClr>
                <a:srgbClr val="3787C1"/>
              </a:buClr>
              <a:buSzPts val="1400"/>
              <a:buFont typeface="Montserrat"/>
              <a:buNone/>
              <a:defRPr sz="1400" b="1">
                <a:solidFill>
                  <a:srgbClr val="3787C1"/>
                </a:solidFill>
                <a:latin typeface="Montserrat"/>
                <a:ea typeface="Montserrat"/>
                <a:cs typeface="Montserrat"/>
                <a:sym typeface="Montserrat"/>
              </a:defRPr>
            </a:lvl9pPr>
          </a:lstStyle>
          <a:p>
            <a:endParaRPr/>
          </a:p>
        </p:txBody>
      </p:sp>
      <p:grpSp>
        <p:nvGrpSpPr>
          <p:cNvPr id="262" name="Google Shape;262;p17"/>
          <p:cNvGrpSpPr/>
          <p:nvPr/>
        </p:nvGrpSpPr>
        <p:grpSpPr>
          <a:xfrm>
            <a:off x="-56526" y="3777044"/>
            <a:ext cx="9256859" cy="1472729"/>
            <a:chOff x="791125" y="1357350"/>
            <a:chExt cx="2750025" cy="464950"/>
          </a:xfrm>
        </p:grpSpPr>
        <p:sp>
          <p:nvSpPr>
            <p:cNvPr id="263" name="Google Shape;263;p17"/>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7"/>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7"/>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7"/>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7"/>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7"/>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7"/>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7"/>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7"/>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chnology design 1">
  <p:cSld name="BLANK_1_1_3">
    <p:spTree>
      <p:nvGrpSpPr>
        <p:cNvPr id="1" name="Shape 273"/>
        <p:cNvGrpSpPr/>
        <p:nvPr/>
      </p:nvGrpSpPr>
      <p:grpSpPr>
        <a:xfrm>
          <a:off x="0" y="0"/>
          <a:ext cx="0" cy="0"/>
          <a:chOff x="0" y="0"/>
          <a:chExt cx="0" cy="0"/>
        </a:xfrm>
      </p:grpSpPr>
      <p:sp>
        <p:nvSpPr>
          <p:cNvPr id="274" name="Google Shape;274;p18"/>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275" name="Google Shape;275;p18"/>
          <p:cNvSpPr txBox="1">
            <a:spLocks noGrp="1"/>
          </p:cNvSpPr>
          <p:nvPr>
            <p:ph type="title"/>
          </p:nvPr>
        </p:nvSpPr>
        <p:spPr>
          <a:xfrm>
            <a:off x="5620691" y="1838562"/>
            <a:ext cx="2470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276" name="Google Shape;276;p18"/>
          <p:cNvSpPr txBox="1">
            <a:spLocks noGrp="1"/>
          </p:cNvSpPr>
          <p:nvPr>
            <p:ph type="subTitle" idx="1"/>
          </p:nvPr>
        </p:nvSpPr>
        <p:spPr>
          <a:xfrm>
            <a:off x="5620691" y="2072237"/>
            <a:ext cx="21798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grpSp>
        <p:nvGrpSpPr>
          <p:cNvPr id="277" name="Google Shape;277;p18"/>
          <p:cNvGrpSpPr/>
          <p:nvPr/>
        </p:nvGrpSpPr>
        <p:grpSpPr>
          <a:xfrm>
            <a:off x="-56526" y="3777044"/>
            <a:ext cx="9256859" cy="1472729"/>
            <a:chOff x="791125" y="1357350"/>
            <a:chExt cx="2750025" cy="464950"/>
          </a:xfrm>
        </p:grpSpPr>
        <p:sp>
          <p:nvSpPr>
            <p:cNvPr id="278" name="Google Shape;278;p18"/>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8"/>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8"/>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8"/>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8"/>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8"/>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8"/>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orient="horz" pos="987">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with bottom diamonds 1">
  <p:cSld name="BLANK_1_1_2">
    <p:spTree>
      <p:nvGrpSpPr>
        <p:cNvPr id="1" name="Shape 288"/>
        <p:cNvGrpSpPr/>
        <p:nvPr/>
      </p:nvGrpSpPr>
      <p:grpSpPr>
        <a:xfrm>
          <a:off x="0" y="0"/>
          <a:ext cx="0" cy="0"/>
          <a:chOff x="0" y="0"/>
          <a:chExt cx="0" cy="0"/>
        </a:xfrm>
      </p:grpSpPr>
      <p:sp>
        <p:nvSpPr>
          <p:cNvPr id="289" name="Google Shape;289;p19"/>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290" name="Google Shape;290;p19"/>
          <p:cNvSpPr txBox="1">
            <a:spLocks noGrp="1"/>
          </p:cNvSpPr>
          <p:nvPr>
            <p:ph type="title"/>
          </p:nvPr>
        </p:nvSpPr>
        <p:spPr>
          <a:xfrm>
            <a:off x="998050" y="4553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291" name="Google Shape;291;p19"/>
          <p:cNvGrpSpPr/>
          <p:nvPr/>
        </p:nvGrpSpPr>
        <p:grpSpPr>
          <a:xfrm>
            <a:off x="-56526" y="3777044"/>
            <a:ext cx="9256859" cy="1472729"/>
            <a:chOff x="791125" y="1357350"/>
            <a:chExt cx="2750025" cy="464950"/>
          </a:xfrm>
        </p:grpSpPr>
        <p:sp>
          <p:nvSpPr>
            <p:cNvPr id="292" name="Google Shape;292;p19"/>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with bottom diamonds 2">
  <p:cSld name="BLANK_1_1_2_1">
    <p:spTree>
      <p:nvGrpSpPr>
        <p:cNvPr id="1" name="Shape 302"/>
        <p:cNvGrpSpPr/>
        <p:nvPr/>
      </p:nvGrpSpPr>
      <p:grpSpPr>
        <a:xfrm>
          <a:off x="0" y="0"/>
          <a:ext cx="0" cy="0"/>
          <a:chOff x="0" y="0"/>
          <a:chExt cx="0" cy="0"/>
        </a:xfrm>
      </p:grpSpPr>
      <p:sp>
        <p:nvSpPr>
          <p:cNvPr id="303" name="Google Shape;303;p20"/>
          <p:cNvSpPr txBox="1">
            <a:spLocks noGrp="1"/>
          </p:cNvSpPr>
          <p:nvPr>
            <p:ph type="title"/>
          </p:nvPr>
        </p:nvSpPr>
        <p:spPr>
          <a:xfrm>
            <a:off x="998050" y="778050"/>
            <a:ext cx="70473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grpSp>
        <p:nvGrpSpPr>
          <p:cNvPr id="304" name="Google Shape;304;p20"/>
          <p:cNvGrpSpPr/>
          <p:nvPr/>
        </p:nvGrpSpPr>
        <p:grpSpPr>
          <a:xfrm rot="10800000">
            <a:off x="-96897" y="-403715"/>
            <a:ext cx="9256859" cy="1472729"/>
            <a:chOff x="791125" y="1357350"/>
            <a:chExt cx="2750025" cy="464950"/>
          </a:xfrm>
        </p:grpSpPr>
        <p:sp>
          <p:nvSpPr>
            <p:cNvPr id="305" name="Google Shape;305;p20"/>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0"/>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0"/>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le &amp; subtitle slide" type="secHead">
  <p:cSld name="SECTION_HEADER">
    <p:bg>
      <p:bgPr>
        <a:solidFill>
          <a:srgbClr val="FFFFFF"/>
        </a:solidFill>
        <a:effectLst/>
      </p:bgPr>
    </p:bg>
    <p:spTree>
      <p:nvGrpSpPr>
        <p:cNvPr id="1" name="Shape 59"/>
        <p:cNvGrpSpPr/>
        <p:nvPr/>
      </p:nvGrpSpPr>
      <p:grpSpPr>
        <a:xfrm>
          <a:off x="0" y="0"/>
          <a:ext cx="0" cy="0"/>
          <a:chOff x="0" y="0"/>
          <a:chExt cx="0" cy="0"/>
        </a:xfrm>
      </p:grpSpPr>
      <p:sp>
        <p:nvSpPr>
          <p:cNvPr id="60" name="Google Shape;60;p3"/>
          <p:cNvSpPr/>
          <p:nvPr/>
        </p:nvSpPr>
        <p:spPr>
          <a:xfrm>
            <a:off x="8150952" y="3831641"/>
            <a:ext cx="993042" cy="548350"/>
          </a:xfrm>
          <a:custGeom>
            <a:avLst/>
            <a:gdLst/>
            <a:ahLst/>
            <a:cxnLst/>
            <a:rect l="l" t="t" r="r" b="b"/>
            <a:pathLst>
              <a:path w="11927" h="6586" extrusionOk="0">
                <a:moveTo>
                  <a:pt x="3204" y="0"/>
                </a:moveTo>
                <a:lnTo>
                  <a:pt x="0" y="6586"/>
                </a:lnTo>
                <a:lnTo>
                  <a:pt x="0" y="6586"/>
                </a:lnTo>
                <a:lnTo>
                  <a:pt x="11926" y="6315"/>
                </a:lnTo>
                <a:lnTo>
                  <a:pt x="3204"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txBox="1">
            <a:spLocks noGrp="1"/>
          </p:cNvSpPr>
          <p:nvPr>
            <p:ph type="title"/>
          </p:nvPr>
        </p:nvSpPr>
        <p:spPr>
          <a:xfrm>
            <a:off x="4307463" y="1007763"/>
            <a:ext cx="3055500" cy="1114500"/>
          </a:xfrm>
          <a:prstGeom prst="rect">
            <a:avLst/>
          </a:prstGeom>
        </p:spPr>
        <p:txBody>
          <a:bodyPr spcFirstLastPara="1" wrap="square" lIns="91425" tIns="91425" rIns="91425" bIns="91425" anchor="t" anchorCtr="0">
            <a:noAutofit/>
          </a:bodyPr>
          <a:lstStyle>
            <a:lvl1pPr lvl="0">
              <a:spcBef>
                <a:spcPts val="0"/>
              </a:spcBef>
              <a:spcAft>
                <a:spcPts val="0"/>
              </a:spcAft>
              <a:buClr>
                <a:srgbClr val="000000"/>
              </a:buClr>
              <a:buSzPts val="2000"/>
              <a:buNone/>
              <a:defRPr sz="2000">
                <a:solidFill>
                  <a:srgbClr val="000000"/>
                </a:solidFill>
              </a:defRPr>
            </a:lvl1pPr>
            <a:lvl2pPr lvl="1">
              <a:spcBef>
                <a:spcPts val="0"/>
              </a:spcBef>
              <a:spcAft>
                <a:spcPts val="0"/>
              </a:spcAft>
              <a:buClr>
                <a:srgbClr val="FFFFFF"/>
              </a:buClr>
              <a:buSzPts val="4000"/>
              <a:buNone/>
              <a:defRPr sz="4000">
                <a:solidFill>
                  <a:srgbClr val="FFFFFF"/>
                </a:solidFill>
              </a:defRPr>
            </a:lvl2pPr>
            <a:lvl3pPr lvl="2">
              <a:spcBef>
                <a:spcPts val="0"/>
              </a:spcBef>
              <a:spcAft>
                <a:spcPts val="0"/>
              </a:spcAft>
              <a:buClr>
                <a:srgbClr val="FFFFFF"/>
              </a:buClr>
              <a:buSzPts val="4000"/>
              <a:buNone/>
              <a:defRPr sz="4000">
                <a:solidFill>
                  <a:srgbClr val="FFFFFF"/>
                </a:solidFill>
              </a:defRPr>
            </a:lvl3pPr>
            <a:lvl4pPr lvl="3">
              <a:spcBef>
                <a:spcPts val="0"/>
              </a:spcBef>
              <a:spcAft>
                <a:spcPts val="0"/>
              </a:spcAft>
              <a:buClr>
                <a:srgbClr val="FFFFFF"/>
              </a:buClr>
              <a:buSzPts val="4000"/>
              <a:buNone/>
              <a:defRPr sz="4000">
                <a:solidFill>
                  <a:srgbClr val="FFFFFF"/>
                </a:solidFill>
              </a:defRPr>
            </a:lvl4pPr>
            <a:lvl5pPr lvl="4">
              <a:spcBef>
                <a:spcPts val="0"/>
              </a:spcBef>
              <a:spcAft>
                <a:spcPts val="0"/>
              </a:spcAft>
              <a:buClr>
                <a:srgbClr val="FFFFFF"/>
              </a:buClr>
              <a:buSzPts val="4000"/>
              <a:buNone/>
              <a:defRPr sz="4000">
                <a:solidFill>
                  <a:srgbClr val="FFFFFF"/>
                </a:solidFill>
              </a:defRPr>
            </a:lvl5pPr>
            <a:lvl6pPr lvl="5">
              <a:spcBef>
                <a:spcPts val="0"/>
              </a:spcBef>
              <a:spcAft>
                <a:spcPts val="0"/>
              </a:spcAft>
              <a:buClr>
                <a:srgbClr val="FFFFFF"/>
              </a:buClr>
              <a:buSzPts val="4000"/>
              <a:buNone/>
              <a:defRPr sz="4000">
                <a:solidFill>
                  <a:srgbClr val="FFFFFF"/>
                </a:solidFill>
              </a:defRPr>
            </a:lvl6pPr>
            <a:lvl7pPr lvl="6">
              <a:spcBef>
                <a:spcPts val="0"/>
              </a:spcBef>
              <a:spcAft>
                <a:spcPts val="0"/>
              </a:spcAft>
              <a:buClr>
                <a:srgbClr val="FFFFFF"/>
              </a:buClr>
              <a:buSzPts val="4000"/>
              <a:buNone/>
              <a:defRPr sz="4000">
                <a:solidFill>
                  <a:srgbClr val="FFFFFF"/>
                </a:solidFill>
              </a:defRPr>
            </a:lvl7pPr>
            <a:lvl8pPr lvl="7">
              <a:spcBef>
                <a:spcPts val="0"/>
              </a:spcBef>
              <a:spcAft>
                <a:spcPts val="0"/>
              </a:spcAft>
              <a:buClr>
                <a:srgbClr val="FFFFFF"/>
              </a:buClr>
              <a:buSzPts val="4000"/>
              <a:buNone/>
              <a:defRPr sz="4000">
                <a:solidFill>
                  <a:srgbClr val="FFFFFF"/>
                </a:solidFill>
              </a:defRPr>
            </a:lvl8pPr>
            <a:lvl9pPr lvl="8">
              <a:spcBef>
                <a:spcPts val="0"/>
              </a:spcBef>
              <a:spcAft>
                <a:spcPts val="0"/>
              </a:spcAft>
              <a:buClr>
                <a:srgbClr val="FFFFFF"/>
              </a:buClr>
              <a:buSzPts val="4000"/>
              <a:buNone/>
              <a:defRPr sz="4000">
                <a:solidFill>
                  <a:srgbClr val="FFFFFF"/>
                </a:solidFill>
              </a:defRPr>
            </a:lvl9pPr>
          </a:lstStyle>
          <a:p>
            <a:endParaRPr/>
          </a:p>
        </p:txBody>
      </p:sp>
      <p:sp>
        <p:nvSpPr>
          <p:cNvPr id="62" name="Google Shape;62;p3"/>
          <p:cNvSpPr txBox="1">
            <a:spLocks noGrp="1"/>
          </p:cNvSpPr>
          <p:nvPr>
            <p:ph type="subTitle" idx="1"/>
          </p:nvPr>
        </p:nvSpPr>
        <p:spPr>
          <a:xfrm>
            <a:off x="4307463" y="2122263"/>
            <a:ext cx="2770200" cy="578100"/>
          </a:xfrm>
          <a:prstGeom prst="rect">
            <a:avLst/>
          </a:prstGeom>
        </p:spPr>
        <p:txBody>
          <a:bodyPr spcFirstLastPara="1" wrap="square" lIns="91425" tIns="91425" rIns="91425" bIns="91425" anchor="t" anchorCtr="0">
            <a:noAutofit/>
          </a:bodyPr>
          <a:lstStyle>
            <a:lvl1pPr lvl="0">
              <a:spcBef>
                <a:spcPts val="0"/>
              </a:spcBef>
              <a:spcAft>
                <a:spcPts val="0"/>
              </a:spcAft>
              <a:buNone/>
              <a:defRPr sz="14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3" name="Google Shape;63;p3"/>
          <p:cNvSpPr txBox="1">
            <a:spLocks noGrp="1"/>
          </p:cNvSpPr>
          <p:nvPr>
            <p:ph type="sldNum" idx="12"/>
          </p:nvPr>
        </p:nvSpPr>
        <p:spPr>
          <a:xfrm>
            <a:off x="8548658" y="4717117"/>
            <a:ext cx="548700" cy="393600"/>
          </a:xfrm>
          <a:prstGeom prst="rect">
            <a:avLst/>
          </a:prstGeom>
          <a:noFill/>
          <a:ln>
            <a:noFill/>
          </a:ln>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64" name="Google Shape;64;p3"/>
          <p:cNvSpPr/>
          <p:nvPr/>
        </p:nvSpPr>
        <p:spPr>
          <a:xfrm>
            <a:off x="3438242" y="3038418"/>
            <a:ext cx="1489188" cy="2149024"/>
          </a:xfrm>
          <a:custGeom>
            <a:avLst/>
            <a:gdLst/>
            <a:ahLst/>
            <a:cxnLst/>
            <a:rect l="l" t="t" r="r" b="b"/>
            <a:pathLst>
              <a:path w="17886" h="25811" extrusionOk="0">
                <a:moveTo>
                  <a:pt x="1068" y="1"/>
                </a:moveTo>
                <a:lnTo>
                  <a:pt x="0" y="25810"/>
                </a:lnTo>
                <a:lnTo>
                  <a:pt x="17885" y="25810"/>
                </a:lnTo>
                <a:lnTo>
                  <a:pt x="1068" y="1"/>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719079" y="3038418"/>
            <a:ext cx="1808157" cy="2149024"/>
          </a:xfrm>
          <a:custGeom>
            <a:avLst/>
            <a:gdLst/>
            <a:ahLst/>
            <a:cxnLst/>
            <a:rect l="l" t="t" r="r" b="b"/>
            <a:pathLst>
              <a:path w="21717" h="25811" extrusionOk="0">
                <a:moveTo>
                  <a:pt x="21716" y="1"/>
                </a:moveTo>
                <a:lnTo>
                  <a:pt x="1" y="25810"/>
                </a:lnTo>
                <a:lnTo>
                  <a:pt x="20648" y="25810"/>
                </a:lnTo>
                <a:lnTo>
                  <a:pt x="217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5312602" y="3890922"/>
            <a:ext cx="2282406" cy="1311345"/>
          </a:xfrm>
          <a:custGeom>
            <a:avLst/>
            <a:gdLst/>
            <a:ahLst/>
            <a:cxnLst/>
            <a:rect l="l" t="t" r="r" b="b"/>
            <a:pathLst>
              <a:path w="27413" h="15750" extrusionOk="0">
                <a:moveTo>
                  <a:pt x="9435" y="0"/>
                </a:moveTo>
                <a:lnTo>
                  <a:pt x="1" y="15749"/>
                </a:lnTo>
                <a:lnTo>
                  <a:pt x="27412" y="15571"/>
                </a:lnTo>
                <a:lnTo>
                  <a:pt x="9435" y="0"/>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2971067" y="3890922"/>
            <a:ext cx="3127079" cy="1311345"/>
          </a:xfrm>
          <a:custGeom>
            <a:avLst/>
            <a:gdLst/>
            <a:ahLst/>
            <a:cxnLst/>
            <a:rect l="l" t="t" r="r" b="b"/>
            <a:pathLst>
              <a:path w="37558" h="15750" extrusionOk="0">
                <a:moveTo>
                  <a:pt x="37558" y="0"/>
                </a:moveTo>
                <a:lnTo>
                  <a:pt x="1" y="15486"/>
                </a:lnTo>
                <a:lnTo>
                  <a:pt x="28124" y="15749"/>
                </a:lnTo>
                <a:lnTo>
                  <a:pt x="375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5750" y="2999343"/>
            <a:ext cx="1422747" cy="2149024"/>
          </a:xfrm>
          <a:custGeom>
            <a:avLst/>
            <a:gdLst/>
            <a:ahLst/>
            <a:cxnLst/>
            <a:rect l="l" t="t" r="r" b="b"/>
            <a:pathLst>
              <a:path w="17088" h="25811" extrusionOk="0">
                <a:moveTo>
                  <a:pt x="0" y="1"/>
                </a:moveTo>
                <a:lnTo>
                  <a:pt x="0" y="25810"/>
                </a:lnTo>
                <a:lnTo>
                  <a:pt x="17088" y="2581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55750" y="3236469"/>
            <a:ext cx="1363466" cy="1793337"/>
          </a:xfrm>
          <a:custGeom>
            <a:avLst/>
            <a:gdLst/>
            <a:ahLst/>
            <a:cxnLst/>
            <a:rect l="l" t="t" r="r" b="b"/>
            <a:pathLst>
              <a:path w="16376" h="21539" extrusionOk="0">
                <a:moveTo>
                  <a:pt x="0" y="1"/>
                </a:moveTo>
                <a:lnTo>
                  <a:pt x="0" y="21538"/>
                </a:lnTo>
                <a:lnTo>
                  <a:pt x="16376" y="1201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5750" y="3028984"/>
            <a:ext cx="1704332" cy="1208269"/>
          </a:xfrm>
          <a:custGeom>
            <a:avLst/>
            <a:gdLst/>
            <a:ahLst/>
            <a:cxnLst/>
            <a:rect l="l" t="t" r="r" b="b"/>
            <a:pathLst>
              <a:path w="20470" h="14512" extrusionOk="0">
                <a:moveTo>
                  <a:pt x="20470" y="1"/>
                </a:moveTo>
                <a:lnTo>
                  <a:pt x="0" y="2493"/>
                </a:lnTo>
                <a:lnTo>
                  <a:pt x="16376" y="14511"/>
                </a:lnTo>
                <a:lnTo>
                  <a:pt x="204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55750" y="2036103"/>
            <a:ext cx="1704332" cy="1200443"/>
          </a:xfrm>
          <a:custGeom>
            <a:avLst/>
            <a:gdLst/>
            <a:ahLst/>
            <a:cxnLst/>
            <a:rect l="l" t="t" r="r" b="b"/>
            <a:pathLst>
              <a:path w="20470" h="14418" extrusionOk="0">
                <a:moveTo>
                  <a:pt x="0" y="0"/>
                </a:moveTo>
                <a:lnTo>
                  <a:pt x="0" y="14418"/>
                </a:lnTo>
                <a:lnTo>
                  <a:pt x="20470" y="1192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55750" y="1080522"/>
            <a:ext cx="1704332" cy="1948534"/>
          </a:xfrm>
          <a:custGeom>
            <a:avLst/>
            <a:gdLst/>
            <a:ahLst/>
            <a:cxnLst/>
            <a:rect l="l" t="t" r="r" b="b"/>
            <a:pathLst>
              <a:path w="20470" h="23403" extrusionOk="0">
                <a:moveTo>
                  <a:pt x="0" y="0"/>
                </a:moveTo>
                <a:lnTo>
                  <a:pt x="0" y="11477"/>
                </a:lnTo>
                <a:lnTo>
                  <a:pt x="20470" y="23403"/>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2793223" y="161655"/>
            <a:ext cx="385411" cy="1222423"/>
          </a:xfrm>
          <a:custGeom>
            <a:avLst/>
            <a:gdLst/>
            <a:ahLst/>
            <a:cxnLst/>
            <a:rect l="l" t="t" r="r" b="b"/>
            <a:pathLst>
              <a:path w="4629" h="14682" extrusionOk="0">
                <a:moveTo>
                  <a:pt x="2585" y="0"/>
                </a:moveTo>
                <a:lnTo>
                  <a:pt x="1" y="6230"/>
                </a:lnTo>
                <a:lnTo>
                  <a:pt x="4629" y="14681"/>
                </a:lnTo>
                <a:lnTo>
                  <a:pt x="2585" y="0"/>
                </a:lnTo>
                <a:close/>
              </a:path>
            </a:pathLst>
          </a:custGeom>
          <a:solidFill>
            <a:srgbClr val="0FB9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3008451" y="161655"/>
            <a:ext cx="415051" cy="1222423"/>
          </a:xfrm>
          <a:custGeom>
            <a:avLst/>
            <a:gdLst/>
            <a:ahLst/>
            <a:cxnLst/>
            <a:rect l="l" t="t" r="r" b="b"/>
            <a:pathLst>
              <a:path w="4985" h="14682" extrusionOk="0">
                <a:moveTo>
                  <a:pt x="0" y="0"/>
                </a:moveTo>
                <a:lnTo>
                  <a:pt x="2044" y="14681"/>
                </a:lnTo>
                <a:lnTo>
                  <a:pt x="4984" y="2136"/>
                </a:lnTo>
                <a:lnTo>
                  <a:pt x="0"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3"/>
          <p:cNvGrpSpPr/>
          <p:nvPr/>
        </p:nvGrpSpPr>
        <p:grpSpPr>
          <a:xfrm>
            <a:off x="1304109" y="976775"/>
            <a:ext cx="1319089" cy="1941457"/>
            <a:chOff x="1304109" y="976775"/>
            <a:chExt cx="1319089" cy="1941457"/>
          </a:xfrm>
        </p:grpSpPr>
        <p:sp>
          <p:nvSpPr>
            <p:cNvPr id="76" name="Google Shape;76;p3"/>
            <p:cNvSpPr/>
            <p:nvPr/>
          </p:nvSpPr>
          <p:spPr>
            <a:xfrm>
              <a:off x="1304109" y="991595"/>
              <a:ext cx="1133502" cy="1926636"/>
            </a:xfrm>
            <a:custGeom>
              <a:avLst/>
              <a:gdLst/>
              <a:ahLst/>
              <a:cxnLst/>
              <a:rect l="l" t="t" r="r" b="b"/>
              <a:pathLst>
                <a:path w="13614" h="23140" extrusionOk="0">
                  <a:moveTo>
                    <a:pt x="2493" y="0"/>
                  </a:moveTo>
                  <a:lnTo>
                    <a:pt x="1" y="8451"/>
                  </a:lnTo>
                  <a:lnTo>
                    <a:pt x="13614" y="23139"/>
                  </a:lnTo>
                  <a:lnTo>
                    <a:pt x="2493"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511594" y="976775"/>
              <a:ext cx="1111604" cy="1941457"/>
            </a:xfrm>
            <a:custGeom>
              <a:avLst/>
              <a:gdLst/>
              <a:ahLst/>
              <a:cxnLst/>
              <a:rect l="l" t="t" r="r" b="b"/>
              <a:pathLst>
                <a:path w="13351" h="23318" extrusionOk="0">
                  <a:moveTo>
                    <a:pt x="13350" y="0"/>
                  </a:moveTo>
                  <a:lnTo>
                    <a:pt x="1" y="178"/>
                  </a:lnTo>
                  <a:lnTo>
                    <a:pt x="11122" y="23317"/>
                  </a:lnTo>
                  <a:lnTo>
                    <a:pt x="13350" y="0"/>
                  </a:lnTo>
                  <a:close/>
                </a:path>
              </a:pathLst>
            </a:custGeom>
            <a:solidFill>
              <a:srgbClr val="56E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3"/>
          <p:cNvSpPr/>
          <p:nvPr/>
        </p:nvSpPr>
        <p:spPr>
          <a:xfrm>
            <a:off x="6254028" y="2512628"/>
            <a:ext cx="2889955" cy="2682471"/>
          </a:xfrm>
          <a:custGeom>
            <a:avLst/>
            <a:gdLst/>
            <a:ahLst/>
            <a:cxnLst/>
            <a:rect l="l" t="t" r="r" b="b"/>
            <a:pathLst>
              <a:path w="34710" h="32218" extrusionOk="0">
                <a:moveTo>
                  <a:pt x="34709" y="1"/>
                </a:moveTo>
                <a:lnTo>
                  <a:pt x="23937" y="6586"/>
                </a:lnTo>
                <a:lnTo>
                  <a:pt x="18156" y="17444"/>
                </a:lnTo>
                <a:lnTo>
                  <a:pt x="8722" y="18242"/>
                </a:lnTo>
                <a:lnTo>
                  <a:pt x="0" y="32218"/>
                </a:lnTo>
                <a:lnTo>
                  <a:pt x="0" y="32218"/>
                </a:lnTo>
                <a:lnTo>
                  <a:pt x="34709" y="32125"/>
                </a:lnTo>
                <a:lnTo>
                  <a:pt x="347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246951" y="2512628"/>
            <a:ext cx="897043" cy="889300"/>
          </a:xfrm>
          <a:custGeom>
            <a:avLst/>
            <a:gdLst/>
            <a:ahLst/>
            <a:cxnLst/>
            <a:rect l="l" t="t" r="r" b="b"/>
            <a:pathLst>
              <a:path w="10774" h="10681" extrusionOk="0">
                <a:moveTo>
                  <a:pt x="10773" y="1"/>
                </a:moveTo>
                <a:lnTo>
                  <a:pt x="1" y="6586"/>
                </a:lnTo>
                <a:lnTo>
                  <a:pt x="10773" y="10680"/>
                </a:lnTo>
                <a:lnTo>
                  <a:pt x="10773" y="1"/>
                </a:lnTo>
                <a:close/>
              </a:path>
            </a:pathLst>
          </a:custGeom>
          <a:solidFill>
            <a:srgbClr val="098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246951" y="3060982"/>
            <a:ext cx="897043" cy="770738"/>
          </a:xfrm>
          <a:custGeom>
            <a:avLst/>
            <a:gdLst/>
            <a:ahLst/>
            <a:cxnLst/>
            <a:rect l="l" t="t" r="r" b="b"/>
            <a:pathLst>
              <a:path w="10774" h="9257" extrusionOk="0">
                <a:moveTo>
                  <a:pt x="1" y="0"/>
                </a:moveTo>
                <a:lnTo>
                  <a:pt x="2051" y="9256"/>
                </a:lnTo>
                <a:lnTo>
                  <a:pt x="10773" y="4094"/>
                </a:lnTo>
                <a:lnTo>
                  <a:pt x="1" y="0"/>
                </a:lnTo>
                <a:close/>
              </a:path>
            </a:pathLst>
          </a:custGeom>
          <a:solidFill>
            <a:srgbClr val="56B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417719" y="3401850"/>
            <a:ext cx="726277" cy="955658"/>
          </a:xfrm>
          <a:custGeom>
            <a:avLst/>
            <a:gdLst/>
            <a:ahLst/>
            <a:cxnLst/>
            <a:rect l="l" t="t" r="r" b="b"/>
            <a:pathLst>
              <a:path w="8723" h="11478" extrusionOk="0">
                <a:moveTo>
                  <a:pt x="8722" y="0"/>
                </a:moveTo>
                <a:lnTo>
                  <a:pt x="0" y="5162"/>
                </a:lnTo>
                <a:lnTo>
                  <a:pt x="8722" y="11477"/>
                </a:lnTo>
                <a:lnTo>
                  <a:pt x="8722"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765623" y="3060982"/>
            <a:ext cx="652176" cy="904120"/>
          </a:xfrm>
          <a:custGeom>
            <a:avLst/>
            <a:gdLst/>
            <a:ahLst/>
            <a:cxnLst/>
            <a:rect l="l" t="t" r="r" b="b"/>
            <a:pathLst>
              <a:path w="7833" h="10859" extrusionOk="0">
                <a:moveTo>
                  <a:pt x="5782" y="0"/>
                </a:moveTo>
                <a:lnTo>
                  <a:pt x="1" y="10858"/>
                </a:lnTo>
                <a:lnTo>
                  <a:pt x="1" y="10858"/>
                </a:lnTo>
                <a:lnTo>
                  <a:pt x="7832" y="9256"/>
                </a:lnTo>
                <a:lnTo>
                  <a:pt x="5782" y="0"/>
                </a:lnTo>
                <a:close/>
              </a:path>
            </a:pathLst>
          </a:custGeom>
          <a:solidFill>
            <a:srgbClr val="45A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8150952" y="4357431"/>
            <a:ext cx="993042" cy="548434"/>
          </a:xfrm>
          <a:custGeom>
            <a:avLst/>
            <a:gdLst/>
            <a:ahLst/>
            <a:cxnLst/>
            <a:rect l="l" t="t" r="r" b="b"/>
            <a:pathLst>
              <a:path w="11927" h="6587" extrusionOk="0">
                <a:moveTo>
                  <a:pt x="11926" y="0"/>
                </a:moveTo>
                <a:lnTo>
                  <a:pt x="0" y="271"/>
                </a:lnTo>
                <a:lnTo>
                  <a:pt x="7562" y="6586"/>
                </a:lnTo>
                <a:lnTo>
                  <a:pt x="11926"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306191" y="3965024"/>
            <a:ext cx="844839" cy="414968"/>
          </a:xfrm>
          <a:custGeom>
            <a:avLst/>
            <a:gdLst/>
            <a:ahLst/>
            <a:cxnLst/>
            <a:rect l="l" t="t" r="r" b="b"/>
            <a:pathLst>
              <a:path w="10147" h="4984" extrusionOk="0">
                <a:moveTo>
                  <a:pt x="5519" y="0"/>
                </a:moveTo>
                <a:lnTo>
                  <a:pt x="1" y="3382"/>
                </a:lnTo>
                <a:lnTo>
                  <a:pt x="10146" y="4984"/>
                </a:lnTo>
                <a:lnTo>
                  <a:pt x="5519"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6980143" y="3965024"/>
            <a:ext cx="785558" cy="281669"/>
          </a:xfrm>
          <a:custGeom>
            <a:avLst/>
            <a:gdLst/>
            <a:ahLst/>
            <a:cxnLst/>
            <a:rect l="l" t="t" r="r" b="b"/>
            <a:pathLst>
              <a:path w="9435" h="3383" extrusionOk="0">
                <a:moveTo>
                  <a:pt x="9435" y="0"/>
                </a:moveTo>
                <a:lnTo>
                  <a:pt x="1" y="798"/>
                </a:lnTo>
                <a:lnTo>
                  <a:pt x="3917" y="3382"/>
                </a:lnTo>
                <a:lnTo>
                  <a:pt x="9435" y="0"/>
                </a:lnTo>
                <a:close/>
              </a:path>
            </a:pathLst>
          </a:custGeom>
          <a:solidFill>
            <a:srgbClr val="1389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6527872" y="4031383"/>
            <a:ext cx="778398" cy="726277"/>
          </a:xfrm>
          <a:custGeom>
            <a:avLst/>
            <a:gdLst/>
            <a:ahLst/>
            <a:cxnLst/>
            <a:rect l="l" t="t" r="r" b="b"/>
            <a:pathLst>
              <a:path w="9349" h="8723" extrusionOk="0">
                <a:moveTo>
                  <a:pt x="5433" y="1"/>
                </a:moveTo>
                <a:lnTo>
                  <a:pt x="2" y="8720"/>
                </a:lnTo>
                <a:lnTo>
                  <a:pt x="2" y="8720"/>
                </a:lnTo>
                <a:cubicBezTo>
                  <a:pt x="153" y="8506"/>
                  <a:pt x="9349" y="2585"/>
                  <a:pt x="9349" y="2585"/>
                </a:cubicBezTo>
                <a:lnTo>
                  <a:pt x="5433" y="1"/>
                </a:lnTo>
                <a:close/>
                <a:moveTo>
                  <a:pt x="2" y="8720"/>
                </a:moveTo>
                <a:lnTo>
                  <a:pt x="2" y="8720"/>
                </a:lnTo>
                <a:cubicBezTo>
                  <a:pt x="1" y="8721"/>
                  <a:pt x="1" y="8722"/>
                  <a:pt x="0" y="8722"/>
                </a:cubicBezTo>
                <a:lnTo>
                  <a:pt x="2" y="872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06191" y="4246611"/>
            <a:ext cx="844839" cy="540690"/>
          </a:xfrm>
          <a:custGeom>
            <a:avLst/>
            <a:gdLst/>
            <a:ahLst/>
            <a:cxnLst/>
            <a:rect l="l" t="t" r="r" b="b"/>
            <a:pathLst>
              <a:path w="10147" h="6494" extrusionOk="0">
                <a:moveTo>
                  <a:pt x="10141" y="1601"/>
                </a:moveTo>
                <a:lnTo>
                  <a:pt x="10146" y="1602"/>
                </a:lnTo>
                <a:cubicBezTo>
                  <a:pt x="10145" y="1602"/>
                  <a:pt x="10143" y="1601"/>
                  <a:pt x="10141" y="1601"/>
                </a:cubicBezTo>
                <a:close/>
                <a:moveTo>
                  <a:pt x="1" y="0"/>
                </a:moveTo>
                <a:lnTo>
                  <a:pt x="2934" y="6493"/>
                </a:lnTo>
                <a:cubicBezTo>
                  <a:pt x="2934" y="6493"/>
                  <a:pt x="9574" y="1601"/>
                  <a:pt x="10132" y="1601"/>
                </a:cubicBezTo>
                <a:cubicBezTo>
                  <a:pt x="10136" y="1601"/>
                  <a:pt x="10139" y="1601"/>
                  <a:pt x="10141" y="1601"/>
                </a:cubicBezTo>
                <a:lnTo>
                  <a:pt x="10141" y="1601"/>
                </a:lnTo>
                <a:lnTo>
                  <a:pt x="1"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254028" y="4742760"/>
            <a:ext cx="1230083" cy="429871"/>
          </a:xfrm>
          <a:custGeom>
            <a:avLst/>
            <a:gdLst/>
            <a:ahLst/>
            <a:cxnLst/>
            <a:rect l="l" t="t" r="r" b="b"/>
            <a:pathLst>
              <a:path w="14774" h="5163" extrusionOk="0">
                <a:moveTo>
                  <a:pt x="3289" y="0"/>
                </a:moveTo>
                <a:lnTo>
                  <a:pt x="0" y="5162"/>
                </a:lnTo>
                <a:lnTo>
                  <a:pt x="14774" y="534"/>
                </a:lnTo>
                <a:lnTo>
                  <a:pt x="3289"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7550477" y="4772401"/>
            <a:ext cx="1200443" cy="400231"/>
          </a:xfrm>
          <a:custGeom>
            <a:avLst/>
            <a:gdLst/>
            <a:ahLst/>
            <a:cxnLst/>
            <a:rect l="l" t="t" r="r" b="b"/>
            <a:pathLst>
              <a:path w="14418" h="4807" extrusionOk="0">
                <a:moveTo>
                  <a:pt x="0" y="0"/>
                </a:moveTo>
                <a:lnTo>
                  <a:pt x="5518" y="4806"/>
                </a:lnTo>
                <a:lnTo>
                  <a:pt x="14418" y="712"/>
                </a:lnTo>
                <a:lnTo>
                  <a:pt x="0"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3290038" y="4128048"/>
            <a:ext cx="4549743" cy="1059400"/>
          </a:xfrm>
          <a:custGeom>
            <a:avLst/>
            <a:gdLst/>
            <a:ahLst/>
            <a:cxnLst/>
            <a:rect l="l" t="t" r="r" b="b"/>
            <a:pathLst>
              <a:path w="54645" h="12724" extrusionOk="0">
                <a:moveTo>
                  <a:pt x="35065" y="0"/>
                </a:moveTo>
                <a:lnTo>
                  <a:pt x="29191" y="798"/>
                </a:lnTo>
                <a:cubicBezTo>
                  <a:pt x="29191" y="798"/>
                  <a:pt x="0" y="12723"/>
                  <a:pt x="178" y="12723"/>
                </a:cubicBezTo>
                <a:lnTo>
                  <a:pt x="54645" y="12723"/>
                </a:lnTo>
                <a:cubicBezTo>
                  <a:pt x="54645" y="12723"/>
                  <a:pt x="49212" y="3738"/>
                  <a:pt x="48949" y="3738"/>
                </a:cubicBezTo>
                <a:cubicBezTo>
                  <a:pt x="48771" y="3738"/>
                  <a:pt x="43516" y="6586"/>
                  <a:pt x="43253" y="6671"/>
                </a:cubicBezTo>
                <a:cubicBezTo>
                  <a:pt x="43250" y="6672"/>
                  <a:pt x="43248" y="6672"/>
                  <a:pt x="43245" y="6672"/>
                </a:cubicBezTo>
                <a:cubicBezTo>
                  <a:pt x="42791" y="6672"/>
                  <a:pt x="35065" y="0"/>
                  <a:pt x="35065" y="0"/>
                </a:cubicBezTo>
                <a:close/>
              </a:path>
            </a:pathLst>
          </a:custGeom>
          <a:solidFill>
            <a:srgbClr val="FED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824280" y="4439193"/>
            <a:ext cx="541273" cy="748258"/>
          </a:xfrm>
          <a:custGeom>
            <a:avLst/>
            <a:gdLst/>
            <a:ahLst/>
            <a:cxnLst/>
            <a:rect l="l" t="t" r="r" b="b"/>
            <a:pathLst>
              <a:path w="6501" h="8987" extrusionOk="0">
                <a:moveTo>
                  <a:pt x="6501" y="1"/>
                </a:moveTo>
                <a:lnTo>
                  <a:pt x="805" y="2934"/>
                </a:lnTo>
                <a:lnTo>
                  <a:pt x="0" y="8986"/>
                </a:lnTo>
                <a:lnTo>
                  <a:pt x="65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809417" y="4128048"/>
            <a:ext cx="1014939" cy="1074221"/>
          </a:xfrm>
          <a:custGeom>
            <a:avLst/>
            <a:gdLst/>
            <a:ahLst/>
            <a:cxnLst/>
            <a:rect l="l" t="t" r="r" b="b"/>
            <a:pathLst>
              <a:path w="12190" h="12902" extrusionOk="0">
                <a:moveTo>
                  <a:pt x="4806" y="0"/>
                </a:moveTo>
                <a:lnTo>
                  <a:pt x="0" y="12816"/>
                </a:lnTo>
                <a:lnTo>
                  <a:pt x="12189" y="12901"/>
                </a:lnTo>
                <a:cubicBezTo>
                  <a:pt x="12189" y="12901"/>
                  <a:pt x="5070" y="264"/>
                  <a:pt x="4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712752" y="4128048"/>
            <a:ext cx="496896" cy="629612"/>
          </a:xfrm>
          <a:custGeom>
            <a:avLst/>
            <a:gdLst/>
            <a:ahLst/>
            <a:cxnLst/>
            <a:rect l="l" t="t" r="r" b="b"/>
            <a:pathLst>
              <a:path w="5968" h="7562" extrusionOk="0">
                <a:moveTo>
                  <a:pt x="5967" y="0"/>
                </a:moveTo>
                <a:lnTo>
                  <a:pt x="1" y="890"/>
                </a:lnTo>
                <a:lnTo>
                  <a:pt x="3119" y="7561"/>
                </a:lnTo>
                <a:lnTo>
                  <a:pt x="5967" y="0"/>
                </a:lnTo>
                <a:close/>
              </a:path>
            </a:pathLst>
          </a:custGeom>
          <a:solidFill>
            <a:srgbClr val="F7B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001458" y="4194407"/>
            <a:ext cx="978138" cy="563254"/>
          </a:xfrm>
          <a:custGeom>
            <a:avLst/>
            <a:gdLst/>
            <a:ahLst/>
            <a:cxnLst/>
            <a:rect l="l" t="t" r="r" b="b"/>
            <a:pathLst>
              <a:path w="11748" h="6765" extrusionOk="0">
                <a:moveTo>
                  <a:pt x="8636" y="1"/>
                </a:moveTo>
                <a:lnTo>
                  <a:pt x="0" y="3560"/>
                </a:lnTo>
                <a:lnTo>
                  <a:pt x="11748" y="6764"/>
                </a:lnTo>
                <a:lnTo>
                  <a:pt x="8636" y="1"/>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001458" y="4490814"/>
            <a:ext cx="978138" cy="711457"/>
          </a:xfrm>
          <a:custGeom>
            <a:avLst/>
            <a:gdLst/>
            <a:ahLst/>
            <a:cxnLst/>
            <a:rect l="l" t="t" r="r" b="b"/>
            <a:pathLst>
              <a:path w="11748" h="8545" extrusionOk="0">
                <a:moveTo>
                  <a:pt x="0" y="0"/>
                </a:moveTo>
                <a:lnTo>
                  <a:pt x="9882" y="8544"/>
                </a:lnTo>
                <a:lnTo>
                  <a:pt x="11748" y="3204"/>
                </a:lnTo>
                <a:lnTo>
                  <a:pt x="0" y="0"/>
                </a:lnTo>
                <a:close/>
              </a:path>
            </a:pathLst>
          </a:custGeom>
          <a:solidFill>
            <a:srgbClr val="FA8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571667" y="4490814"/>
            <a:ext cx="1237826" cy="711457"/>
          </a:xfrm>
          <a:custGeom>
            <a:avLst/>
            <a:gdLst/>
            <a:ahLst/>
            <a:cxnLst/>
            <a:rect l="l" t="t" r="r" b="b"/>
            <a:pathLst>
              <a:path w="14867" h="8545" extrusionOk="0">
                <a:moveTo>
                  <a:pt x="5162" y="0"/>
                </a:moveTo>
                <a:lnTo>
                  <a:pt x="0" y="8544"/>
                </a:lnTo>
                <a:lnTo>
                  <a:pt x="14866" y="8459"/>
                </a:lnTo>
                <a:lnTo>
                  <a:pt x="5162" y="0"/>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008450" y="4366550"/>
            <a:ext cx="2129246" cy="835722"/>
          </a:xfrm>
          <a:custGeom>
            <a:avLst/>
            <a:gdLst/>
            <a:ahLst/>
            <a:cxnLst/>
            <a:rect l="l" t="t" r="r" b="b"/>
            <a:pathLst>
              <a:path w="20378" h="8545" extrusionOk="0">
                <a:moveTo>
                  <a:pt x="20377" y="0"/>
                </a:moveTo>
                <a:lnTo>
                  <a:pt x="0" y="8459"/>
                </a:lnTo>
                <a:lnTo>
                  <a:pt x="15215" y="8544"/>
                </a:lnTo>
                <a:lnTo>
                  <a:pt x="203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with lateral diamonds">
  <p:cSld name="BLANK_1_1_1">
    <p:spTree>
      <p:nvGrpSpPr>
        <p:cNvPr id="1" name="Shape 315"/>
        <p:cNvGrpSpPr/>
        <p:nvPr/>
      </p:nvGrpSpPr>
      <p:grpSpPr>
        <a:xfrm>
          <a:off x="0" y="0"/>
          <a:ext cx="0" cy="0"/>
          <a:chOff x="0" y="0"/>
          <a:chExt cx="0" cy="0"/>
        </a:xfrm>
      </p:grpSpPr>
      <p:sp>
        <p:nvSpPr>
          <p:cNvPr id="316" name="Google Shape;316;p21"/>
          <p:cNvSpPr/>
          <p:nvPr/>
        </p:nvSpPr>
        <p:spPr>
          <a:xfrm>
            <a:off x="6306578" y="2497653"/>
            <a:ext cx="2889955" cy="2682471"/>
          </a:xfrm>
          <a:custGeom>
            <a:avLst/>
            <a:gdLst/>
            <a:ahLst/>
            <a:cxnLst/>
            <a:rect l="l" t="t" r="r" b="b"/>
            <a:pathLst>
              <a:path w="34710" h="32218" extrusionOk="0">
                <a:moveTo>
                  <a:pt x="34709" y="1"/>
                </a:moveTo>
                <a:lnTo>
                  <a:pt x="23937" y="6586"/>
                </a:lnTo>
                <a:lnTo>
                  <a:pt x="18156" y="17444"/>
                </a:lnTo>
                <a:lnTo>
                  <a:pt x="8722" y="18242"/>
                </a:lnTo>
                <a:lnTo>
                  <a:pt x="0" y="32218"/>
                </a:lnTo>
                <a:lnTo>
                  <a:pt x="0" y="32218"/>
                </a:lnTo>
                <a:lnTo>
                  <a:pt x="34709" y="32125"/>
                </a:lnTo>
                <a:lnTo>
                  <a:pt x="347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1"/>
          <p:cNvSpPr/>
          <p:nvPr/>
        </p:nvSpPr>
        <p:spPr>
          <a:xfrm>
            <a:off x="8203502" y="3816666"/>
            <a:ext cx="993042" cy="548350"/>
          </a:xfrm>
          <a:custGeom>
            <a:avLst/>
            <a:gdLst/>
            <a:ahLst/>
            <a:cxnLst/>
            <a:rect l="l" t="t" r="r" b="b"/>
            <a:pathLst>
              <a:path w="11927" h="6586" extrusionOk="0">
                <a:moveTo>
                  <a:pt x="3204" y="0"/>
                </a:moveTo>
                <a:lnTo>
                  <a:pt x="0" y="6586"/>
                </a:lnTo>
                <a:lnTo>
                  <a:pt x="0" y="6586"/>
                </a:lnTo>
                <a:lnTo>
                  <a:pt x="11926" y="6315"/>
                </a:lnTo>
                <a:lnTo>
                  <a:pt x="3204"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5365152" y="3875947"/>
            <a:ext cx="2282406" cy="1311345"/>
          </a:xfrm>
          <a:custGeom>
            <a:avLst/>
            <a:gdLst/>
            <a:ahLst/>
            <a:cxnLst/>
            <a:rect l="l" t="t" r="r" b="b"/>
            <a:pathLst>
              <a:path w="27413" h="15750" extrusionOk="0">
                <a:moveTo>
                  <a:pt x="9435" y="0"/>
                </a:moveTo>
                <a:lnTo>
                  <a:pt x="1" y="15749"/>
                </a:lnTo>
                <a:lnTo>
                  <a:pt x="27412" y="15571"/>
                </a:lnTo>
                <a:lnTo>
                  <a:pt x="9435" y="0"/>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1"/>
          <p:cNvSpPr/>
          <p:nvPr/>
        </p:nvSpPr>
        <p:spPr>
          <a:xfrm>
            <a:off x="3023617" y="3875947"/>
            <a:ext cx="3127079" cy="1311345"/>
          </a:xfrm>
          <a:custGeom>
            <a:avLst/>
            <a:gdLst/>
            <a:ahLst/>
            <a:cxnLst/>
            <a:rect l="l" t="t" r="r" b="b"/>
            <a:pathLst>
              <a:path w="37558" h="15750" extrusionOk="0">
                <a:moveTo>
                  <a:pt x="37558" y="0"/>
                </a:moveTo>
                <a:lnTo>
                  <a:pt x="1" y="15486"/>
                </a:lnTo>
                <a:lnTo>
                  <a:pt x="28124" y="15749"/>
                </a:lnTo>
                <a:lnTo>
                  <a:pt x="375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1"/>
          <p:cNvSpPr/>
          <p:nvPr/>
        </p:nvSpPr>
        <p:spPr>
          <a:xfrm>
            <a:off x="8299501" y="3046007"/>
            <a:ext cx="897043" cy="770738"/>
          </a:xfrm>
          <a:custGeom>
            <a:avLst/>
            <a:gdLst/>
            <a:ahLst/>
            <a:cxnLst/>
            <a:rect l="l" t="t" r="r" b="b"/>
            <a:pathLst>
              <a:path w="10774" h="9257" extrusionOk="0">
                <a:moveTo>
                  <a:pt x="1" y="0"/>
                </a:moveTo>
                <a:lnTo>
                  <a:pt x="2051" y="9256"/>
                </a:lnTo>
                <a:lnTo>
                  <a:pt x="10773" y="4094"/>
                </a:lnTo>
                <a:lnTo>
                  <a:pt x="1" y="0"/>
                </a:lnTo>
                <a:close/>
              </a:path>
            </a:pathLst>
          </a:custGeom>
          <a:solidFill>
            <a:srgbClr val="56B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8470269" y="3386875"/>
            <a:ext cx="726277" cy="955658"/>
          </a:xfrm>
          <a:custGeom>
            <a:avLst/>
            <a:gdLst/>
            <a:ahLst/>
            <a:cxnLst/>
            <a:rect l="l" t="t" r="r" b="b"/>
            <a:pathLst>
              <a:path w="8723" h="11478" extrusionOk="0">
                <a:moveTo>
                  <a:pt x="8722" y="0"/>
                </a:moveTo>
                <a:lnTo>
                  <a:pt x="0" y="5162"/>
                </a:lnTo>
                <a:lnTo>
                  <a:pt x="8722" y="11477"/>
                </a:lnTo>
                <a:lnTo>
                  <a:pt x="8722"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7818173" y="3046007"/>
            <a:ext cx="652176" cy="904120"/>
          </a:xfrm>
          <a:custGeom>
            <a:avLst/>
            <a:gdLst/>
            <a:ahLst/>
            <a:cxnLst/>
            <a:rect l="l" t="t" r="r" b="b"/>
            <a:pathLst>
              <a:path w="7833" h="10859" extrusionOk="0">
                <a:moveTo>
                  <a:pt x="5782" y="0"/>
                </a:moveTo>
                <a:lnTo>
                  <a:pt x="1" y="10858"/>
                </a:lnTo>
                <a:lnTo>
                  <a:pt x="1" y="10858"/>
                </a:lnTo>
                <a:lnTo>
                  <a:pt x="7832" y="9256"/>
                </a:lnTo>
                <a:lnTo>
                  <a:pt x="5782" y="0"/>
                </a:lnTo>
                <a:close/>
              </a:path>
            </a:pathLst>
          </a:custGeom>
          <a:solidFill>
            <a:srgbClr val="45A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1"/>
          <p:cNvSpPr/>
          <p:nvPr/>
        </p:nvSpPr>
        <p:spPr>
          <a:xfrm>
            <a:off x="8203502" y="4342456"/>
            <a:ext cx="993042" cy="548434"/>
          </a:xfrm>
          <a:custGeom>
            <a:avLst/>
            <a:gdLst/>
            <a:ahLst/>
            <a:cxnLst/>
            <a:rect l="l" t="t" r="r" b="b"/>
            <a:pathLst>
              <a:path w="11927" h="6587" extrusionOk="0">
                <a:moveTo>
                  <a:pt x="11926" y="0"/>
                </a:moveTo>
                <a:lnTo>
                  <a:pt x="0" y="271"/>
                </a:lnTo>
                <a:lnTo>
                  <a:pt x="7562" y="6586"/>
                </a:lnTo>
                <a:lnTo>
                  <a:pt x="11926"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7358741" y="3950049"/>
            <a:ext cx="844839" cy="414968"/>
          </a:xfrm>
          <a:custGeom>
            <a:avLst/>
            <a:gdLst/>
            <a:ahLst/>
            <a:cxnLst/>
            <a:rect l="l" t="t" r="r" b="b"/>
            <a:pathLst>
              <a:path w="10147" h="4984" extrusionOk="0">
                <a:moveTo>
                  <a:pt x="5519" y="0"/>
                </a:moveTo>
                <a:lnTo>
                  <a:pt x="1" y="3382"/>
                </a:lnTo>
                <a:lnTo>
                  <a:pt x="10146" y="4984"/>
                </a:lnTo>
                <a:lnTo>
                  <a:pt x="5519"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7032693" y="3950049"/>
            <a:ext cx="785558" cy="281669"/>
          </a:xfrm>
          <a:custGeom>
            <a:avLst/>
            <a:gdLst/>
            <a:ahLst/>
            <a:cxnLst/>
            <a:rect l="l" t="t" r="r" b="b"/>
            <a:pathLst>
              <a:path w="9435" h="3383" extrusionOk="0">
                <a:moveTo>
                  <a:pt x="9435" y="0"/>
                </a:moveTo>
                <a:lnTo>
                  <a:pt x="1" y="798"/>
                </a:lnTo>
                <a:lnTo>
                  <a:pt x="3917" y="3382"/>
                </a:lnTo>
                <a:lnTo>
                  <a:pt x="9435" y="0"/>
                </a:lnTo>
                <a:close/>
              </a:path>
            </a:pathLst>
          </a:custGeom>
          <a:solidFill>
            <a:srgbClr val="1389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6580422" y="4016408"/>
            <a:ext cx="778398" cy="726277"/>
          </a:xfrm>
          <a:custGeom>
            <a:avLst/>
            <a:gdLst/>
            <a:ahLst/>
            <a:cxnLst/>
            <a:rect l="l" t="t" r="r" b="b"/>
            <a:pathLst>
              <a:path w="9349" h="8723" extrusionOk="0">
                <a:moveTo>
                  <a:pt x="5433" y="1"/>
                </a:moveTo>
                <a:lnTo>
                  <a:pt x="2" y="8720"/>
                </a:lnTo>
                <a:lnTo>
                  <a:pt x="2" y="8720"/>
                </a:lnTo>
                <a:cubicBezTo>
                  <a:pt x="153" y="8506"/>
                  <a:pt x="9349" y="2585"/>
                  <a:pt x="9349" y="2585"/>
                </a:cubicBezTo>
                <a:lnTo>
                  <a:pt x="5433" y="1"/>
                </a:lnTo>
                <a:close/>
                <a:moveTo>
                  <a:pt x="2" y="8720"/>
                </a:moveTo>
                <a:lnTo>
                  <a:pt x="2" y="8720"/>
                </a:lnTo>
                <a:cubicBezTo>
                  <a:pt x="1" y="8721"/>
                  <a:pt x="1" y="8722"/>
                  <a:pt x="0" y="8722"/>
                </a:cubicBezTo>
                <a:lnTo>
                  <a:pt x="2" y="872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p:nvPr/>
        </p:nvSpPr>
        <p:spPr>
          <a:xfrm>
            <a:off x="7358741" y="4231636"/>
            <a:ext cx="844839" cy="540690"/>
          </a:xfrm>
          <a:custGeom>
            <a:avLst/>
            <a:gdLst/>
            <a:ahLst/>
            <a:cxnLst/>
            <a:rect l="l" t="t" r="r" b="b"/>
            <a:pathLst>
              <a:path w="10147" h="6494" extrusionOk="0">
                <a:moveTo>
                  <a:pt x="10141" y="1601"/>
                </a:moveTo>
                <a:lnTo>
                  <a:pt x="10146" y="1602"/>
                </a:lnTo>
                <a:cubicBezTo>
                  <a:pt x="10145" y="1602"/>
                  <a:pt x="10143" y="1601"/>
                  <a:pt x="10141" y="1601"/>
                </a:cubicBezTo>
                <a:close/>
                <a:moveTo>
                  <a:pt x="1" y="0"/>
                </a:moveTo>
                <a:lnTo>
                  <a:pt x="2934" y="6493"/>
                </a:lnTo>
                <a:cubicBezTo>
                  <a:pt x="2934" y="6493"/>
                  <a:pt x="9574" y="1601"/>
                  <a:pt x="10132" y="1601"/>
                </a:cubicBezTo>
                <a:cubicBezTo>
                  <a:pt x="10136" y="1601"/>
                  <a:pt x="10139" y="1601"/>
                  <a:pt x="10141" y="1601"/>
                </a:cubicBezTo>
                <a:lnTo>
                  <a:pt x="10141" y="1601"/>
                </a:lnTo>
                <a:lnTo>
                  <a:pt x="1"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1"/>
          <p:cNvSpPr/>
          <p:nvPr/>
        </p:nvSpPr>
        <p:spPr>
          <a:xfrm>
            <a:off x="6306578" y="4727785"/>
            <a:ext cx="1230083" cy="429871"/>
          </a:xfrm>
          <a:custGeom>
            <a:avLst/>
            <a:gdLst/>
            <a:ahLst/>
            <a:cxnLst/>
            <a:rect l="l" t="t" r="r" b="b"/>
            <a:pathLst>
              <a:path w="14774" h="5163" extrusionOk="0">
                <a:moveTo>
                  <a:pt x="3289" y="0"/>
                </a:moveTo>
                <a:lnTo>
                  <a:pt x="0" y="5162"/>
                </a:lnTo>
                <a:lnTo>
                  <a:pt x="14774" y="534"/>
                </a:lnTo>
                <a:lnTo>
                  <a:pt x="3289"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1"/>
          <p:cNvSpPr/>
          <p:nvPr/>
        </p:nvSpPr>
        <p:spPr>
          <a:xfrm>
            <a:off x="7603027" y="4757426"/>
            <a:ext cx="1200443" cy="400231"/>
          </a:xfrm>
          <a:custGeom>
            <a:avLst/>
            <a:gdLst/>
            <a:ahLst/>
            <a:cxnLst/>
            <a:rect l="l" t="t" r="r" b="b"/>
            <a:pathLst>
              <a:path w="14418" h="4807" extrusionOk="0">
                <a:moveTo>
                  <a:pt x="0" y="0"/>
                </a:moveTo>
                <a:lnTo>
                  <a:pt x="5518" y="4806"/>
                </a:lnTo>
                <a:lnTo>
                  <a:pt x="14418" y="712"/>
                </a:lnTo>
                <a:lnTo>
                  <a:pt x="0"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1"/>
          <p:cNvSpPr/>
          <p:nvPr/>
        </p:nvSpPr>
        <p:spPr>
          <a:xfrm>
            <a:off x="3342588" y="4113073"/>
            <a:ext cx="4549743" cy="1059400"/>
          </a:xfrm>
          <a:custGeom>
            <a:avLst/>
            <a:gdLst/>
            <a:ahLst/>
            <a:cxnLst/>
            <a:rect l="l" t="t" r="r" b="b"/>
            <a:pathLst>
              <a:path w="54645" h="12724" extrusionOk="0">
                <a:moveTo>
                  <a:pt x="35065" y="0"/>
                </a:moveTo>
                <a:lnTo>
                  <a:pt x="29191" y="798"/>
                </a:lnTo>
                <a:cubicBezTo>
                  <a:pt x="29191" y="798"/>
                  <a:pt x="0" y="12723"/>
                  <a:pt x="178" y="12723"/>
                </a:cubicBezTo>
                <a:lnTo>
                  <a:pt x="54645" y="12723"/>
                </a:lnTo>
                <a:cubicBezTo>
                  <a:pt x="54645" y="12723"/>
                  <a:pt x="49212" y="3738"/>
                  <a:pt x="48949" y="3738"/>
                </a:cubicBezTo>
                <a:cubicBezTo>
                  <a:pt x="48771" y="3738"/>
                  <a:pt x="43516" y="6586"/>
                  <a:pt x="43253" y="6671"/>
                </a:cubicBezTo>
                <a:cubicBezTo>
                  <a:pt x="43250" y="6672"/>
                  <a:pt x="43248" y="6672"/>
                  <a:pt x="43245" y="6672"/>
                </a:cubicBezTo>
                <a:cubicBezTo>
                  <a:pt x="42791" y="6672"/>
                  <a:pt x="35065" y="0"/>
                  <a:pt x="35065" y="0"/>
                </a:cubicBezTo>
                <a:close/>
              </a:path>
            </a:pathLst>
          </a:custGeom>
          <a:solidFill>
            <a:srgbClr val="FED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1"/>
          <p:cNvSpPr/>
          <p:nvPr/>
        </p:nvSpPr>
        <p:spPr>
          <a:xfrm>
            <a:off x="6876830" y="4424218"/>
            <a:ext cx="541273" cy="748258"/>
          </a:xfrm>
          <a:custGeom>
            <a:avLst/>
            <a:gdLst/>
            <a:ahLst/>
            <a:cxnLst/>
            <a:rect l="l" t="t" r="r" b="b"/>
            <a:pathLst>
              <a:path w="6501" h="8987" extrusionOk="0">
                <a:moveTo>
                  <a:pt x="6501" y="1"/>
                </a:moveTo>
                <a:lnTo>
                  <a:pt x="805" y="2934"/>
                </a:lnTo>
                <a:lnTo>
                  <a:pt x="0" y="8986"/>
                </a:lnTo>
                <a:lnTo>
                  <a:pt x="65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1"/>
          <p:cNvSpPr/>
          <p:nvPr/>
        </p:nvSpPr>
        <p:spPr>
          <a:xfrm>
            <a:off x="5861967" y="4113073"/>
            <a:ext cx="1014939" cy="1074221"/>
          </a:xfrm>
          <a:custGeom>
            <a:avLst/>
            <a:gdLst/>
            <a:ahLst/>
            <a:cxnLst/>
            <a:rect l="l" t="t" r="r" b="b"/>
            <a:pathLst>
              <a:path w="12190" h="12902" extrusionOk="0">
                <a:moveTo>
                  <a:pt x="4806" y="0"/>
                </a:moveTo>
                <a:lnTo>
                  <a:pt x="0" y="12816"/>
                </a:lnTo>
                <a:lnTo>
                  <a:pt x="12189" y="12901"/>
                </a:lnTo>
                <a:cubicBezTo>
                  <a:pt x="12189" y="12901"/>
                  <a:pt x="5070" y="264"/>
                  <a:pt x="4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1"/>
          <p:cNvSpPr/>
          <p:nvPr/>
        </p:nvSpPr>
        <p:spPr>
          <a:xfrm>
            <a:off x="5765302" y="4113073"/>
            <a:ext cx="496896" cy="629612"/>
          </a:xfrm>
          <a:custGeom>
            <a:avLst/>
            <a:gdLst/>
            <a:ahLst/>
            <a:cxnLst/>
            <a:rect l="l" t="t" r="r" b="b"/>
            <a:pathLst>
              <a:path w="5968" h="7562" extrusionOk="0">
                <a:moveTo>
                  <a:pt x="5967" y="0"/>
                </a:moveTo>
                <a:lnTo>
                  <a:pt x="1" y="890"/>
                </a:lnTo>
                <a:lnTo>
                  <a:pt x="3119" y="7561"/>
                </a:lnTo>
                <a:lnTo>
                  <a:pt x="5967" y="0"/>
                </a:lnTo>
                <a:close/>
              </a:path>
            </a:pathLst>
          </a:custGeom>
          <a:solidFill>
            <a:srgbClr val="F7B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1"/>
          <p:cNvSpPr/>
          <p:nvPr/>
        </p:nvSpPr>
        <p:spPr>
          <a:xfrm>
            <a:off x="5054008" y="4179432"/>
            <a:ext cx="978138" cy="563254"/>
          </a:xfrm>
          <a:custGeom>
            <a:avLst/>
            <a:gdLst/>
            <a:ahLst/>
            <a:cxnLst/>
            <a:rect l="l" t="t" r="r" b="b"/>
            <a:pathLst>
              <a:path w="11748" h="6765" extrusionOk="0">
                <a:moveTo>
                  <a:pt x="8636" y="1"/>
                </a:moveTo>
                <a:lnTo>
                  <a:pt x="0" y="3560"/>
                </a:lnTo>
                <a:lnTo>
                  <a:pt x="11748" y="6764"/>
                </a:lnTo>
                <a:lnTo>
                  <a:pt x="8636" y="1"/>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1"/>
          <p:cNvSpPr/>
          <p:nvPr/>
        </p:nvSpPr>
        <p:spPr>
          <a:xfrm>
            <a:off x="5054008" y="4475839"/>
            <a:ext cx="978138" cy="711457"/>
          </a:xfrm>
          <a:custGeom>
            <a:avLst/>
            <a:gdLst/>
            <a:ahLst/>
            <a:cxnLst/>
            <a:rect l="l" t="t" r="r" b="b"/>
            <a:pathLst>
              <a:path w="11748" h="8545" extrusionOk="0">
                <a:moveTo>
                  <a:pt x="0" y="0"/>
                </a:moveTo>
                <a:lnTo>
                  <a:pt x="9882" y="8544"/>
                </a:lnTo>
                <a:lnTo>
                  <a:pt x="11748" y="320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1"/>
          <p:cNvSpPr/>
          <p:nvPr/>
        </p:nvSpPr>
        <p:spPr>
          <a:xfrm>
            <a:off x="4624217" y="4475839"/>
            <a:ext cx="1237826" cy="711457"/>
          </a:xfrm>
          <a:custGeom>
            <a:avLst/>
            <a:gdLst/>
            <a:ahLst/>
            <a:cxnLst/>
            <a:rect l="l" t="t" r="r" b="b"/>
            <a:pathLst>
              <a:path w="14867" h="8545" extrusionOk="0">
                <a:moveTo>
                  <a:pt x="5162" y="0"/>
                </a:moveTo>
                <a:lnTo>
                  <a:pt x="0" y="8544"/>
                </a:lnTo>
                <a:lnTo>
                  <a:pt x="14866" y="8459"/>
                </a:lnTo>
                <a:lnTo>
                  <a:pt x="5162" y="0"/>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1"/>
          <p:cNvSpPr/>
          <p:nvPr/>
        </p:nvSpPr>
        <p:spPr>
          <a:xfrm>
            <a:off x="3061000" y="4351575"/>
            <a:ext cx="2129246" cy="835722"/>
          </a:xfrm>
          <a:custGeom>
            <a:avLst/>
            <a:gdLst/>
            <a:ahLst/>
            <a:cxnLst/>
            <a:rect l="l" t="t" r="r" b="b"/>
            <a:pathLst>
              <a:path w="20378" h="8545" extrusionOk="0">
                <a:moveTo>
                  <a:pt x="20377" y="0"/>
                </a:moveTo>
                <a:lnTo>
                  <a:pt x="0" y="8459"/>
                </a:lnTo>
                <a:lnTo>
                  <a:pt x="15215" y="8544"/>
                </a:lnTo>
                <a:lnTo>
                  <a:pt x="203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1"/>
          <p:cNvSpPr txBox="1">
            <a:spLocks noGrp="1"/>
          </p:cNvSpPr>
          <p:nvPr>
            <p:ph type="title"/>
          </p:nvPr>
        </p:nvSpPr>
        <p:spPr>
          <a:xfrm>
            <a:off x="998050" y="488300"/>
            <a:ext cx="7047300" cy="482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chnology design 2">
  <p:cSld name="BLANK_1_1_1_3">
    <p:spTree>
      <p:nvGrpSpPr>
        <p:cNvPr id="1" name="Shape 339"/>
        <p:cNvGrpSpPr/>
        <p:nvPr/>
      </p:nvGrpSpPr>
      <p:grpSpPr>
        <a:xfrm>
          <a:off x="0" y="0"/>
          <a:ext cx="0" cy="0"/>
          <a:chOff x="0" y="0"/>
          <a:chExt cx="0" cy="0"/>
        </a:xfrm>
      </p:grpSpPr>
      <p:grpSp>
        <p:nvGrpSpPr>
          <p:cNvPr id="340" name="Google Shape;340;p22"/>
          <p:cNvGrpSpPr/>
          <p:nvPr/>
        </p:nvGrpSpPr>
        <p:grpSpPr>
          <a:xfrm rot="1859154">
            <a:off x="3452516" y="708530"/>
            <a:ext cx="827083" cy="1032190"/>
            <a:chOff x="3651675" y="484508"/>
            <a:chExt cx="665528" cy="830571"/>
          </a:xfrm>
        </p:grpSpPr>
        <p:sp>
          <p:nvSpPr>
            <p:cNvPr id="341" name="Google Shape;341;p22"/>
            <p:cNvSpPr/>
            <p:nvPr/>
          </p:nvSpPr>
          <p:spPr>
            <a:xfrm>
              <a:off x="3651675" y="484508"/>
              <a:ext cx="353267" cy="830571"/>
            </a:xfrm>
            <a:custGeom>
              <a:avLst/>
              <a:gdLst/>
              <a:ahLst/>
              <a:cxnLst/>
              <a:rect l="l" t="t" r="r" b="b"/>
              <a:pathLst>
                <a:path w="3825" h="8993" extrusionOk="0">
                  <a:moveTo>
                    <a:pt x="3824" y="0"/>
                  </a:moveTo>
                  <a:lnTo>
                    <a:pt x="798" y="1339"/>
                  </a:lnTo>
                  <a:lnTo>
                    <a:pt x="1" y="8992"/>
                  </a:lnTo>
                  <a:lnTo>
                    <a:pt x="3824"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a:off x="3651675" y="484508"/>
              <a:ext cx="665528" cy="830571"/>
            </a:xfrm>
            <a:custGeom>
              <a:avLst/>
              <a:gdLst/>
              <a:ahLst/>
              <a:cxnLst/>
              <a:rect l="l" t="t" r="r" b="b"/>
              <a:pathLst>
                <a:path w="7206" h="8993" extrusionOk="0">
                  <a:moveTo>
                    <a:pt x="3824" y="0"/>
                  </a:moveTo>
                  <a:lnTo>
                    <a:pt x="1" y="8992"/>
                  </a:lnTo>
                  <a:lnTo>
                    <a:pt x="7206" y="3738"/>
                  </a:lnTo>
                  <a:lnTo>
                    <a:pt x="38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 name="Google Shape;343;p22"/>
          <p:cNvSpPr txBox="1">
            <a:spLocks noGrp="1"/>
          </p:cNvSpPr>
          <p:nvPr>
            <p:ph type="title"/>
          </p:nvPr>
        </p:nvSpPr>
        <p:spPr>
          <a:xfrm>
            <a:off x="3099612" y="2751137"/>
            <a:ext cx="2470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344" name="Google Shape;344;p22"/>
          <p:cNvSpPr txBox="1">
            <a:spLocks noGrp="1"/>
          </p:cNvSpPr>
          <p:nvPr>
            <p:ph type="subTitle" idx="1"/>
          </p:nvPr>
        </p:nvSpPr>
        <p:spPr>
          <a:xfrm>
            <a:off x="3099612" y="2984812"/>
            <a:ext cx="21798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345" name="Google Shape;345;p22"/>
          <p:cNvSpPr/>
          <p:nvPr/>
        </p:nvSpPr>
        <p:spPr>
          <a:xfrm>
            <a:off x="6306578" y="2497653"/>
            <a:ext cx="2889955" cy="2682471"/>
          </a:xfrm>
          <a:custGeom>
            <a:avLst/>
            <a:gdLst/>
            <a:ahLst/>
            <a:cxnLst/>
            <a:rect l="l" t="t" r="r" b="b"/>
            <a:pathLst>
              <a:path w="34710" h="32218" extrusionOk="0">
                <a:moveTo>
                  <a:pt x="34709" y="1"/>
                </a:moveTo>
                <a:lnTo>
                  <a:pt x="23937" y="6586"/>
                </a:lnTo>
                <a:lnTo>
                  <a:pt x="18156" y="17444"/>
                </a:lnTo>
                <a:lnTo>
                  <a:pt x="8722" y="18242"/>
                </a:lnTo>
                <a:lnTo>
                  <a:pt x="0" y="32218"/>
                </a:lnTo>
                <a:lnTo>
                  <a:pt x="0" y="32218"/>
                </a:lnTo>
                <a:lnTo>
                  <a:pt x="34709" y="32125"/>
                </a:lnTo>
                <a:lnTo>
                  <a:pt x="347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2"/>
          <p:cNvSpPr/>
          <p:nvPr/>
        </p:nvSpPr>
        <p:spPr>
          <a:xfrm>
            <a:off x="8203502" y="3816666"/>
            <a:ext cx="993042" cy="548350"/>
          </a:xfrm>
          <a:custGeom>
            <a:avLst/>
            <a:gdLst/>
            <a:ahLst/>
            <a:cxnLst/>
            <a:rect l="l" t="t" r="r" b="b"/>
            <a:pathLst>
              <a:path w="11927" h="6586" extrusionOk="0">
                <a:moveTo>
                  <a:pt x="3204" y="0"/>
                </a:moveTo>
                <a:lnTo>
                  <a:pt x="0" y="6586"/>
                </a:lnTo>
                <a:lnTo>
                  <a:pt x="0" y="6586"/>
                </a:lnTo>
                <a:lnTo>
                  <a:pt x="11926" y="6315"/>
                </a:lnTo>
                <a:lnTo>
                  <a:pt x="3204"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a:off x="5365152" y="3875947"/>
            <a:ext cx="2282406" cy="1311345"/>
          </a:xfrm>
          <a:custGeom>
            <a:avLst/>
            <a:gdLst/>
            <a:ahLst/>
            <a:cxnLst/>
            <a:rect l="l" t="t" r="r" b="b"/>
            <a:pathLst>
              <a:path w="27413" h="15750" extrusionOk="0">
                <a:moveTo>
                  <a:pt x="9435" y="0"/>
                </a:moveTo>
                <a:lnTo>
                  <a:pt x="1" y="15749"/>
                </a:lnTo>
                <a:lnTo>
                  <a:pt x="27412" y="15571"/>
                </a:lnTo>
                <a:lnTo>
                  <a:pt x="9435" y="0"/>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2"/>
          <p:cNvSpPr/>
          <p:nvPr/>
        </p:nvSpPr>
        <p:spPr>
          <a:xfrm>
            <a:off x="3023617" y="3875947"/>
            <a:ext cx="3127079" cy="1311345"/>
          </a:xfrm>
          <a:custGeom>
            <a:avLst/>
            <a:gdLst/>
            <a:ahLst/>
            <a:cxnLst/>
            <a:rect l="l" t="t" r="r" b="b"/>
            <a:pathLst>
              <a:path w="37558" h="15750" extrusionOk="0">
                <a:moveTo>
                  <a:pt x="37558" y="0"/>
                </a:moveTo>
                <a:lnTo>
                  <a:pt x="1" y="15486"/>
                </a:lnTo>
                <a:lnTo>
                  <a:pt x="28124" y="15749"/>
                </a:lnTo>
                <a:lnTo>
                  <a:pt x="375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a:off x="8299501" y="3046007"/>
            <a:ext cx="897043" cy="770738"/>
          </a:xfrm>
          <a:custGeom>
            <a:avLst/>
            <a:gdLst/>
            <a:ahLst/>
            <a:cxnLst/>
            <a:rect l="l" t="t" r="r" b="b"/>
            <a:pathLst>
              <a:path w="10774" h="9257" extrusionOk="0">
                <a:moveTo>
                  <a:pt x="1" y="0"/>
                </a:moveTo>
                <a:lnTo>
                  <a:pt x="2051" y="9256"/>
                </a:lnTo>
                <a:lnTo>
                  <a:pt x="10773" y="4094"/>
                </a:lnTo>
                <a:lnTo>
                  <a:pt x="1" y="0"/>
                </a:lnTo>
                <a:close/>
              </a:path>
            </a:pathLst>
          </a:custGeom>
          <a:solidFill>
            <a:srgbClr val="56B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a:off x="8470269" y="3386875"/>
            <a:ext cx="726277" cy="955658"/>
          </a:xfrm>
          <a:custGeom>
            <a:avLst/>
            <a:gdLst/>
            <a:ahLst/>
            <a:cxnLst/>
            <a:rect l="l" t="t" r="r" b="b"/>
            <a:pathLst>
              <a:path w="8723" h="11478" extrusionOk="0">
                <a:moveTo>
                  <a:pt x="8722" y="0"/>
                </a:moveTo>
                <a:lnTo>
                  <a:pt x="0" y="5162"/>
                </a:lnTo>
                <a:lnTo>
                  <a:pt x="8722" y="11477"/>
                </a:lnTo>
                <a:lnTo>
                  <a:pt x="8722"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a:off x="7818173" y="3046007"/>
            <a:ext cx="652176" cy="904120"/>
          </a:xfrm>
          <a:custGeom>
            <a:avLst/>
            <a:gdLst/>
            <a:ahLst/>
            <a:cxnLst/>
            <a:rect l="l" t="t" r="r" b="b"/>
            <a:pathLst>
              <a:path w="7833" h="10859" extrusionOk="0">
                <a:moveTo>
                  <a:pt x="5782" y="0"/>
                </a:moveTo>
                <a:lnTo>
                  <a:pt x="1" y="10858"/>
                </a:lnTo>
                <a:lnTo>
                  <a:pt x="1" y="10858"/>
                </a:lnTo>
                <a:lnTo>
                  <a:pt x="7832" y="9256"/>
                </a:lnTo>
                <a:lnTo>
                  <a:pt x="5782" y="0"/>
                </a:lnTo>
                <a:close/>
              </a:path>
            </a:pathLst>
          </a:custGeom>
          <a:solidFill>
            <a:srgbClr val="45A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a:off x="8203502" y="4342456"/>
            <a:ext cx="993042" cy="548434"/>
          </a:xfrm>
          <a:custGeom>
            <a:avLst/>
            <a:gdLst/>
            <a:ahLst/>
            <a:cxnLst/>
            <a:rect l="l" t="t" r="r" b="b"/>
            <a:pathLst>
              <a:path w="11927" h="6587" extrusionOk="0">
                <a:moveTo>
                  <a:pt x="11926" y="0"/>
                </a:moveTo>
                <a:lnTo>
                  <a:pt x="0" y="271"/>
                </a:lnTo>
                <a:lnTo>
                  <a:pt x="7562" y="6586"/>
                </a:lnTo>
                <a:lnTo>
                  <a:pt x="11926"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7358741" y="3950049"/>
            <a:ext cx="844839" cy="414968"/>
          </a:xfrm>
          <a:custGeom>
            <a:avLst/>
            <a:gdLst/>
            <a:ahLst/>
            <a:cxnLst/>
            <a:rect l="l" t="t" r="r" b="b"/>
            <a:pathLst>
              <a:path w="10147" h="4984" extrusionOk="0">
                <a:moveTo>
                  <a:pt x="5519" y="0"/>
                </a:moveTo>
                <a:lnTo>
                  <a:pt x="1" y="3382"/>
                </a:lnTo>
                <a:lnTo>
                  <a:pt x="10146" y="4984"/>
                </a:lnTo>
                <a:lnTo>
                  <a:pt x="5519"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a:off x="7032693" y="3950049"/>
            <a:ext cx="785558" cy="281669"/>
          </a:xfrm>
          <a:custGeom>
            <a:avLst/>
            <a:gdLst/>
            <a:ahLst/>
            <a:cxnLst/>
            <a:rect l="l" t="t" r="r" b="b"/>
            <a:pathLst>
              <a:path w="9435" h="3383" extrusionOk="0">
                <a:moveTo>
                  <a:pt x="9435" y="0"/>
                </a:moveTo>
                <a:lnTo>
                  <a:pt x="1" y="798"/>
                </a:lnTo>
                <a:lnTo>
                  <a:pt x="3917" y="3382"/>
                </a:lnTo>
                <a:lnTo>
                  <a:pt x="9435" y="0"/>
                </a:lnTo>
                <a:close/>
              </a:path>
            </a:pathLst>
          </a:custGeom>
          <a:solidFill>
            <a:srgbClr val="1389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2"/>
          <p:cNvSpPr/>
          <p:nvPr/>
        </p:nvSpPr>
        <p:spPr>
          <a:xfrm>
            <a:off x="6580422" y="4016408"/>
            <a:ext cx="778398" cy="726277"/>
          </a:xfrm>
          <a:custGeom>
            <a:avLst/>
            <a:gdLst/>
            <a:ahLst/>
            <a:cxnLst/>
            <a:rect l="l" t="t" r="r" b="b"/>
            <a:pathLst>
              <a:path w="9349" h="8723" extrusionOk="0">
                <a:moveTo>
                  <a:pt x="5433" y="1"/>
                </a:moveTo>
                <a:lnTo>
                  <a:pt x="2" y="8720"/>
                </a:lnTo>
                <a:lnTo>
                  <a:pt x="2" y="8720"/>
                </a:lnTo>
                <a:cubicBezTo>
                  <a:pt x="153" y="8506"/>
                  <a:pt x="9349" y="2585"/>
                  <a:pt x="9349" y="2585"/>
                </a:cubicBezTo>
                <a:lnTo>
                  <a:pt x="5433" y="1"/>
                </a:lnTo>
                <a:close/>
                <a:moveTo>
                  <a:pt x="2" y="8720"/>
                </a:moveTo>
                <a:lnTo>
                  <a:pt x="2" y="8720"/>
                </a:lnTo>
                <a:cubicBezTo>
                  <a:pt x="1" y="8721"/>
                  <a:pt x="1" y="8722"/>
                  <a:pt x="0" y="8722"/>
                </a:cubicBezTo>
                <a:lnTo>
                  <a:pt x="2" y="872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2"/>
          <p:cNvSpPr/>
          <p:nvPr/>
        </p:nvSpPr>
        <p:spPr>
          <a:xfrm>
            <a:off x="7358741" y="4231636"/>
            <a:ext cx="844839" cy="540690"/>
          </a:xfrm>
          <a:custGeom>
            <a:avLst/>
            <a:gdLst/>
            <a:ahLst/>
            <a:cxnLst/>
            <a:rect l="l" t="t" r="r" b="b"/>
            <a:pathLst>
              <a:path w="10147" h="6494" extrusionOk="0">
                <a:moveTo>
                  <a:pt x="10141" y="1601"/>
                </a:moveTo>
                <a:lnTo>
                  <a:pt x="10146" y="1602"/>
                </a:lnTo>
                <a:cubicBezTo>
                  <a:pt x="10145" y="1602"/>
                  <a:pt x="10143" y="1601"/>
                  <a:pt x="10141" y="1601"/>
                </a:cubicBezTo>
                <a:close/>
                <a:moveTo>
                  <a:pt x="1" y="0"/>
                </a:moveTo>
                <a:lnTo>
                  <a:pt x="2934" y="6493"/>
                </a:lnTo>
                <a:cubicBezTo>
                  <a:pt x="2934" y="6493"/>
                  <a:pt x="9574" y="1601"/>
                  <a:pt x="10132" y="1601"/>
                </a:cubicBezTo>
                <a:cubicBezTo>
                  <a:pt x="10136" y="1601"/>
                  <a:pt x="10139" y="1601"/>
                  <a:pt x="10141" y="1601"/>
                </a:cubicBezTo>
                <a:lnTo>
                  <a:pt x="10141" y="1601"/>
                </a:lnTo>
                <a:lnTo>
                  <a:pt x="1"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2"/>
          <p:cNvSpPr/>
          <p:nvPr/>
        </p:nvSpPr>
        <p:spPr>
          <a:xfrm>
            <a:off x="6306578" y="4727785"/>
            <a:ext cx="1230083" cy="429871"/>
          </a:xfrm>
          <a:custGeom>
            <a:avLst/>
            <a:gdLst/>
            <a:ahLst/>
            <a:cxnLst/>
            <a:rect l="l" t="t" r="r" b="b"/>
            <a:pathLst>
              <a:path w="14774" h="5163" extrusionOk="0">
                <a:moveTo>
                  <a:pt x="3289" y="0"/>
                </a:moveTo>
                <a:lnTo>
                  <a:pt x="0" y="5162"/>
                </a:lnTo>
                <a:lnTo>
                  <a:pt x="14774" y="534"/>
                </a:lnTo>
                <a:lnTo>
                  <a:pt x="3289"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2"/>
          <p:cNvSpPr/>
          <p:nvPr/>
        </p:nvSpPr>
        <p:spPr>
          <a:xfrm>
            <a:off x="7603027" y="4757426"/>
            <a:ext cx="1200443" cy="400231"/>
          </a:xfrm>
          <a:custGeom>
            <a:avLst/>
            <a:gdLst/>
            <a:ahLst/>
            <a:cxnLst/>
            <a:rect l="l" t="t" r="r" b="b"/>
            <a:pathLst>
              <a:path w="14418" h="4807" extrusionOk="0">
                <a:moveTo>
                  <a:pt x="0" y="0"/>
                </a:moveTo>
                <a:lnTo>
                  <a:pt x="5518" y="4806"/>
                </a:lnTo>
                <a:lnTo>
                  <a:pt x="14418" y="712"/>
                </a:lnTo>
                <a:lnTo>
                  <a:pt x="0"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2"/>
          <p:cNvSpPr/>
          <p:nvPr/>
        </p:nvSpPr>
        <p:spPr>
          <a:xfrm>
            <a:off x="3342588" y="4113073"/>
            <a:ext cx="4549743" cy="1059400"/>
          </a:xfrm>
          <a:custGeom>
            <a:avLst/>
            <a:gdLst/>
            <a:ahLst/>
            <a:cxnLst/>
            <a:rect l="l" t="t" r="r" b="b"/>
            <a:pathLst>
              <a:path w="54645" h="12724" extrusionOk="0">
                <a:moveTo>
                  <a:pt x="35065" y="0"/>
                </a:moveTo>
                <a:lnTo>
                  <a:pt x="29191" y="798"/>
                </a:lnTo>
                <a:cubicBezTo>
                  <a:pt x="29191" y="798"/>
                  <a:pt x="0" y="12723"/>
                  <a:pt x="178" y="12723"/>
                </a:cubicBezTo>
                <a:lnTo>
                  <a:pt x="54645" y="12723"/>
                </a:lnTo>
                <a:cubicBezTo>
                  <a:pt x="54645" y="12723"/>
                  <a:pt x="49212" y="3738"/>
                  <a:pt x="48949" y="3738"/>
                </a:cubicBezTo>
                <a:cubicBezTo>
                  <a:pt x="48771" y="3738"/>
                  <a:pt x="43516" y="6586"/>
                  <a:pt x="43253" y="6671"/>
                </a:cubicBezTo>
                <a:cubicBezTo>
                  <a:pt x="43250" y="6672"/>
                  <a:pt x="43248" y="6672"/>
                  <a:pt x="43245" y="6672"/>
                </a:cubicBezTo>
                <a:cubicBezTo>
                  <a:pt x="42791" y="6672"/>
                  <a:pt x="35065" y="0"/>
                  <a:pt x="35065" y="0"/>
                </a:cubicBezTo>
                <a:close/>
              </a:path>
            </a:pathLst>
          </a:custGeom>
          <a:solidFill>
            <a:srgbClr val="FED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2"/>
          <p:cNvSpPr/>
          <p:nvPr/>
        </p:nvSpPr>
        <p:spPr>
          <a:xfrm>
            <a:off x="6876830" y="4424218"/>
            <a:ext cx="541273" cy="748258"/>
          </a:xfrm>
          <a:custGeom>
            <a:avLst/>
            <a:gdLst/>
            <a:ahLst/>
            <a:cxnLst/>
            <a:rect l="l" t="t" r="r" b="b"/>
            <a:pathLst>
              <a:path w="6501" h="8987" extrusionOk="0">
                <a:moveTo>
                  <a:pt x="6501" y="1"/>
                </a:moveTo>
                <a:lnTo>
                  <a:pt x="805" y="2934"/>
                </a:lnTo>
                <a:lnTo>
                  <a:pt x="0" y="8986"/>
                </a:lnTo>
                <a:lnTo>
                  <a:pt x="65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2"/>
          <p:cNvSpPr/>
          <p:nvPr/>
        </p:nvSpPr>
        <p:spPr>
          <a:xfrm>
            <a:off x="5861967" y="4113073"/>
            <a:ext cx="1014939" cy="1074221"/>
          </a:xfrm>
          <a:custGeom>
            <a:avLst/>
            <a:gdLst/>
            <a:ahLst/>
            <a:cxnLst/>
            <a:rect l="l" t="t" r="r" b="b"/>
            <a:pathLst>
              <a:path w="12190" h="12902" extrusionOk="0">
                <a:moveTo>
                  <a:pt x="4806" y="0"/>
                </a:moveTo>
                <a:lnTo>
                  <a:pt x="0" y="12816"/>
                </a:lnTo>
                <a:lnTo>
                  <a:pt x="12189" y="12901"/>
                </a:lnTo>
                <a:cubicBezTo>
                  <a:pt x="12189" y="12901"/>
                  <a:pt x="5070" y="264"/>
                  <a:pt x="4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2"/>
          <p:cNvSpPr/>
          <p:nvPr/>
        </p:nvSpPr>
        <p:spPr>
          <a:xfrm>
            <a:off x="5765302" y="4113073"/>
            <a:ext cx="496896" cy="629612"/>
          </a:xfrm>
          <a:custGeom>
            <a:avLst/>
            <a:gdLst/>
            <a:ahLst/>
            <a:cxnLst/>
            <a:rect l="l" t="t" r="r" b="b"/>
            <a:pathLst>
              <a:path w="5968" h="7562" extrusionOk="0">
                <a:moveTo>
                  <a:pt x="5967" y="0"/>
                </a:moveTo>
                <a:lnTo>
                  <a:pt x="1" y="890"/>
                </a:lnTo>
                <a:lnTo>
                  <a:pt x="3119" y="7561"/>
                </a:lnTo>
                <a:lnTo>
                  <a:pt x="5967" y="0"/>
                </a:lnTo>
                <a:close/>
              </a:path>
            </a:pathLst>
          </a:custGeom>
          <a:solidFill>
            <a:srgbClr val="F7B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2"/>
          <p:cNvSpPr/>
          <p:nvPr/>
        </p:nvSpPr>
        <p:spPr>
          <a:xfrm>
            <a:off x="5054008" y="4179432"/>
            <a:ext cx="978138" cy="563254"/>
          </a:xfrm>
          <a:custGeom>
            <a:avLst/>
            <a:gdLst/>
            <a:ahLst/>
            <a:cxnLst/>
            <a:rect l="l" t="t" r="r" b="b"/>
            <a:pathLst>
              <a:path w="11748" h="6765" extrusionOk="0">
                <a:moveTo>
                  <a:pt x="8636" y="1"/>
                </a:moveTo>
                <a:lnTo>
                  <a:pt x="0" y="3560"/>
                </a:lnTo>
                <a:lnTo>
                  <a:pt x="11748" y="6764"/>
                </a:lnTo>
                <a:lnTo>
                  <a:pt x="8636" y="1"/>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2"/>
          <p:cNvSpPr/>
          <p:nvPr/>
        </p:nvSpPr>
        <p:spPr>
          <a:xfrm>
            <a:off x="5054008" y="4475839"/>
            <a:ext cx="978138" cy="711457"/>
          </a:xfrm>
          <a:custGeom>
            <a:avLst/>
            <a:gdLst/>
            <a:ahLst/>
            <a:cxnLst/>
            <a:rect l="l" t="t" r="r" b="b"/>
            <a:pathLst>
              <a:path w="11748" h="8545" extrusionOk="0">
                <a:moveTo>
                  <a:pt x="0" y="0"/>
                </a:moveTo>
                <a:lnTo>
                  <a:pt x="9882" y="8544"/>
                </a:lnTo>
                <a:lnTo>
                  <a:pt x="11748" y="320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2"/>
          <p:cNvSpPr/>
          <p:nvPr/>
        </p:nvSpPr>
        <p:spPr>
          <a:xfrm>
            <a:off x="4624217" y="4475839"/>
            <a:ext cx="1237826" cy="711457"/>
          </a:xfrm>
          <a:custGeom>
            <a:avLst/>
            <a:gdLst/>
            <a:ahLst/>
            <a:cxnLst/>
            <a:rect l="l" t="t" r="r" b="b"/>
            <a:pathLst>
              <a:path w="14867" h="8545" extrusionOk="0">
                <a:moveTo>
                  <a:pt x="5162" y="0"/>
                </a:moveTo>
                <a:lnTo>
                  <a:pt x="0" y="8544"/>
                </a:lnTo>
                <a:lnTo>
                  <a:pt x="14866" y="8459"/>
                </a:lnTo>
                <a:lnTo>
                  <a:pt x="5162" y="0"/>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2"/>
          <p:cNvSpPr/>
          <p:nvPr/>
        </p:nvSpPr>
        <p:spPr>
          <a:xfrm>
            <a:off x="3061000" y="4351575"/>
            <a:ext cx="2129246" cy="835722"/>
          </a:xfrm>
          <a:custGeom>
            <a:avLst/>
            <a:gdLst/>
            <a:ahLst/>
            <a:cxnLst/>
            <a:rect l="l" t="t" r="r" b="b"/>
            <a:pathLst>
              <a:path w="20378" h="8545" extrusionOk="0">
                <a:moveTo>
                  <a:pt x="20377" y="0"/>
                </a:moveTo>
                <a:lnTo>
                  <a:pt x="0" y="8459"/>
                </a:lnTo>
                <a:lnTo>
                  <a:pt x="15215" y="8544"/>
                </a:lnTo>
                <a:lnTo>
                  <a:pt x="203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with lateral diamonds 1">
  <p:cSld name="BLANK_1_1_1_2">
    <p:spTree>
      <p:nvGrpSpPr>
        <p:cNvPr id="1" name="Shape 367"/>
        <p:cNvGrpSpPr/>
        <p:nvPr/>
      </p:nvGrpSpPr>
      <p:grpSpPr>
        <a:xfrm>
          <a:off x="0" y="0"/>
          <a:ext cx="0" cy="0"/>
          <a:chOff x="0" y="0"/>
          <a:chExt cx="0" cy="0"/>
        </a:xfrm>
      </p:grpSpPr>
      <p:grpSp>
        <p:nvGrpSpPr>
          <p:cNvPr id="368" name="Google Shape;368;p23"/>
          <p:cNvGrpSpPr/>
          <p:nvPr/>
        </p:nvGrpSpPr>
        <p:grpSpPr>
          <a:xfrm>
            <a:off x="-55763" y="-120843"/>
            <a:ext cx="3847741" cy="1271243"/>
            <a:chOff x="4070650" y="2144975"/>
            <a:chExt cx="1043625" cy="344800"/>
          </a:xfrm>
        </p:grpSpPr>
        <p:sp>
          <p:nvSpPr>
            <p:cNvPr id="369" name="Google Shape;369;p23"/>
            <p:cNvSpPr/>
            <p:nvPr/>
          </p:nvSpPr>
          <p:spPr>
            <a:xfrm>
              <a:off x="4691500" y="2144975"/>
              <a:ext cx="195825" cy="284825"/>
            </a:xfrm>
            <a:custGeom>
              <a:avLst/>
              <a:gdLst/>
              <a:ahLst/>
              <a:cxnLst/>
              <a:rect l="l" t="t" r="r" b="b"/>
              <a:pathLst>
                <a:path w="7833" h="11393" extrusionOk="0">
                  <a:moveTo>
                    <a:pt x="1" y="0"/>
                  </a:moveTo>
                  <a:lnTo>
                    <a:pt x="7298" y="11392"/>
                  </a:lnTo>
                  <a:lnTo>
                    <a:pt x="7832"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3"/>
            <p:cNvSpPr/>
            <p:nvPr/>
          </p:nvSpPr>
          <p:spPr>
            <a:xfrm>
              <a:off x="4873950" y="2144975"/>
              <a:ext cx="240325" cy="284825"/>
            </a:xfrm>
            <a:custGeom>
              <a:avLst/>
              <a:gdLst/>
              <a:ahLst/>
              <a:cxnLst/>
              <a:rect l="l" t="t" r="r" b="b"/>
              <a:pathLst>
                <a:path w="9613" h="11393" extrusionOk="0">
                  <a:moveTo>
                    <a:pt x="534" y="0"/>
                  </a:moveTo>
                  <a:lnTo>
                    <a:pt x="0" y="11392"/>
                  </a:lnTo>
                  <a:lnTo>
                    <a:pt x="96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3"/>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3"/>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23"/>
          <p:cNvSpPr txBox="1">
            <a:spLocks noGrp="1"/>
          </p:cNvSpPr>
          <p:nvPr>
            <p:ph type="title"/>
          </p:nvPr>
        </p:nvSpPr>
        <p:spPr>
          <a:xfrm>
            <a:off x="415419" y="1763258"/>
            <a:ext cx="3604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377" name="Google Shape;377;p23"/>
          <p:cNvSpPr txBox="1">
            <a:spLocks noGrp="1"/>
          </p:cNvSpPr>
          <p:nvPr>
            <p:ph type="subTitle" idx="1"/>
          </p:nvPr>
        </p:nvSpPr>
        <p:spPr>
          <a:xfrm>
            <a:off x="415425" y="1996925"/>
            <a:ext cx="32793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ext with corner diamonds">
  <p:cSld name="BLANK_1_1_1_2_1">
    <p:spTree>
      <p:nvGrpSpPr>
        <p:cNvPr id="1" name="Shape 378"/>
        <p:cNvGrpSpPr/>
        <p:nvPr/>
      </p:nvGrpSpPr>
      <p:grpSpPr>
        <a:xfrm>
          <a:off x="0" y="0"/>
          <a:ext cx="0" cy="0"/>
          <a:chOff x="0" y="0"/>
          <a:chExt cx="0" cy="0"/>
        </a:xfrm>
      </p:grpSpPr>
      <p:sp>
        <p:nvSpPr>
          <p:cNvPr id="379" name="Google Shape;379;p24"/>
          <p:cNvSpPr/>
          <p:nvPr/>
        </p:nvSpPr>
        <p:spPr>
          <a:xfrm>
            <a:off x="1125800" y="2768750"/>
            <a:ext cx="3783900" cy="10944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a:p>
        </p:txBody>
      </p:sp>
      <p:sp>
        <p:nvSpPr>
          <p:cNvPr id="380" name="Google Shape;380;p24"/>
          <p:cNvSpPr/>
          <p:nvPr/>
        </p:nvSpPr>
        <p:spPr>
          <a:xfrm rot="5400000">
            <a:off x="794650" y="2880300"/>
            <a:ext cx="514500" cy="4449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txBox="1">
            <a:spLocks noGrp="1"/>
          </p:cNvSpPr>
          <p:nvPr>
            <p:ph type="title"/>
          </p:nvPr>
        </p:nvSpPr>
        <p:spPr>
          <a:xfrm>
            <a:off x="1059937" y="1453708"/>
            <a:ext cx="3604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382" name="Google Shape;382;p24"/>
          <p:cNvSpPr txBox="1">
            <a:spLocks noGrp="1"/>
          </p:cNvSpPr>
          <p:nvPr>
            <p:ph type="subTitle" idx="1"/>
          </p:nvPr>
        </p:nvSpPr>
        <p:spPr>
          <a:xfrm>
            <a:off x="1059942" y="1687375"/>
            <a:ext cx="32793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383" name="Google Shape;383;p24"/>
          <p:cNvSpPr txBox="1">
            <a:spLocks noGrp="1"/>
          </p:cNvSpPr>
          <p:nvPr>
            <p:ph type="subTitle" idx="2"/>
          </p:nvPr>
        </p:nvSpPr>
        <p:spPr>
          <a:xfrm>
            <a:off x="1415567" y="3019475"/>
            <a:ext cx="3279300" cy="62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grpSp>
        <p:nvGrpSpPr>
          <p:cNvPr id="384" name="Google Shape;384;p24"/>
          <p:cNvGrpSpPr/>
          <p:nvPr/>
        </p:nvGrpSpPr>
        <p:grpSpPr>
          <a:xfrm>
            <a:off x="-55763" y="-120843"/>
            <a:ext cx="3847741" cy="1271243"/>
            <a:chOff x="4070650" y="2144975"/>
            <a:chExt cx="1043625" cy="344800"/>
          </a:xfrm>
        </p:grpSpPr>
        <p:sp>
          <p:nvSpPr>
            <p:cNvPr id="385" name="Google Shape;385;p24"/>
            <p:cNvSpPr/>
            <p:nvPr/>
          </p:nvSpPr>
          <p:spPr>
            <a:xfrm>
              <a:off x="4691500" y="2144975"/>
              <a:ext cx="195825" cy="284825"/>
            </a:xfrm>
            <a:custGeom>
              <a:avLst/>
              <a:gdLst/>
              <a:ahLst/>
              <a:cxnLst/>
              <a:rect l="l" t="t" r="r" b="b"/>
              <a:pathLst>
                <a:path w="7833" h="11393" extrusionOk="0">
                  <a:moveTo>
                    <a:pt x="1" y="0"/>
                  </a:moveTo>
                  <a:lnTo>
                    <a:pt x="7298" y="11392"/>
                  </a:lnTo>
                  <a:lnTo>
                    <a:pt x="7832"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4"/>
            <p:cNvSpPr/>
            <p:nvPr/>
          </p:nvSpPr>
          <p:spPr>
            <a:xfrm>
              <a:off x="4873950" y="2144975"/>
              <a:ext cx="240325" cy="284825"/>
            </a:xfrm>
            <a:custGeom>
              <a:avLst/>
              <a:gdLst/>
              <a:ahLst/>
              <a:cxnLst/>
              <a:rect l="l" t="t" r="r" b="b"/>
              <a:pathLst>
                <a:path w="9613" h="11393" extrusionOk="0">
                  <a:moveTo>
                    <a:pt x="534" y="0"/>
                  </a:moveTo>
                  <a:lnTo>
                    <a:pt x="0" y="11392"/>
                  </a:lnTo>
                  <a:lnTo>
                    <a:pt x="96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4"/>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4"/>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4"/>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 name="Google Shape;392;p24"/>
          <p:cNvSpPr/>
          <p:nvPr/>
        </p:nvSpPr>
        <p:spPr>
          <a:xfrm>
            <a:off x="6306578" y="2497653"/>
            <a:ext cx="2889955" cy="2682471"/>
          </a:xfrm>
          <a:custGeom>
            <a:avLst/>
            <a:gdLst/>
            <a:ahLst/>
            <a:cxnLst/>
            <a:rect l="l" t="t" r="r" b="b"/>
            <a:pathLst>
              <a:path w="34710" h="32218" extrusionOk="0">
                <a:moveTo>
                  <a:pt x="34709" y="1"/>
                </a:moveTo>
                <a:lnTo>
                  <a:pt x="23937" y="6586"/>
                </a:lnTo>
                <a:lnTo>
                  <a:pt x="18156" y="17444"/>
                </a:lnTo>
                <a:lnTo>
                  <a:pt x="8722" y="18242"/>
                </a:lnTo>
                <a:lnTo>
                  <a:pt x="0" y="32218"/>
                </a:lnTo>
                <a:lnTo>
                  <a:pt x="0" y="32218"/>
                </a:lnTo>
                <a:lnTo>
                  <a:pt x="34709" y="32125"/>
                </a:lnTo>
                <a:lnTo>
                  <a:pt x="3470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4"/>
          <p:cNvSpPr/>
          <p:nvPr/>
        </p:nvSpPr>
        <p:spPr>
          <a:xfrm>
            <a:off x="8203502" y="3816666"/>
            <a:ext cx="993042" cy="548350"/>
          </a:xfrm>
          <a:custGeom>
            <a:avLst/>
            <a:gdLst/>
            <a:ahLst/>
            <a:cxnLst/>
            <a:rect l="l" t="t" r="r" b="b"/>
            <a:pathLst>
              <a:path w="11927" h="6586" extrusionOk="0">
                <a:moveTo>
                  <a:pt x="3204" y="0"/>
                </a:moveTo>
                <a:lnTo>
                  <a:pt x="0" y="6586"/>
                </a:lnTo>
                <a:lnTo>
                  <a:pt x="0" y="6586"/>
                </a:lnTo>
                <a:lnTo>
                  <a:pt x="11926" y="6315"/>
                </a:lnTo>
                <a:lnTo>
                  <a:pt x="3204"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p:nvPr/>
        </p:nvSpPr>
        <p:spPr>
          <a:xfrm>
            <a:off x="5365152" y="3875947"/>
            <a:ext cx="2282406" cy="1311345"/>
          </a:xfrm>
          <a:custGeom>
            <a:avLst/>
            <a:gdLst/>
            <a:ahLst/>
            <a:cxnLst/>
            <a:rect l="l" t="t" r="r" b="b"/>
            <a:pathLst>
              <a:path w="27413" h="15750" extrusionOk="0">
                <a:moveTo>
                  <a:pt x="9435" y="0"/>
                </a:moveTo>
                <a:lnTo>
                  <a:pt x="1" y="15749"/>
                </a:lnTo>
                <a:lnTo>
                  <a:pt x="27412" y="15571"/>
                </a:lnTo>
                <a:lnTo>
                  <a:pt x="9435" y="0"/>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4"/>
          <p:cNvSpPr/>
          <p:nvPr/>
        </p:nvSpPr>
        <p:spPr>
          <a:xfrm>
            <a:off x="3023617" y="3875947"/>
            <a:ext cx="3127079" cy="1311345"/>
          </a:xfrm>
          <a:custGeom>
            <a:avLst/>
            <a:gdLst/>
            <a:ahLst/>
            <a:cxnLst/>
            <a:rect l="l" t="t" r="r" b="b"/>
            <a:pathLst>
              <a:path w="37558" h="15750" extrusionOk="0">
                <a:moveTo>
                  <a:pt x="37558" y="0"/>
                </a:moveTo>
                <a:lnTo>
                  <a:pt x="1" y="15486"/>
                </a:lnTo>
                <a:lnTo>
                  <a:pt x="28124" y="15749"/>
                </a:lnTo>
                <a:lnTo>
                  <a:pt x="375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4"/>
          <p:cNvSpPr/>
          <p:nvPr/>
        </p:nvSpPr>
        <p:spPr>
          <a:xfrm>
            <a:off x="8299501" y="3046007"/>
            <a:ext cx="897043" cy="770738"/>
          </a:xfrm>
          <a:custGeom>
            <a:avLst/>
            <a:gdLst/>
            <a:ahLst/>
            <a:cxnLst/>
            <a:rect l="l" t="t" r="r" b="b"/>
            <a:pathLst>
              <a:path w="10774" h="9257" extrusionOk="0">
                <a:moveTo>
                  <a:pt x="1" y="0"/>
                </a:moveTo>
                <a:lnTo>
                  <a:pt x="2051" y="9256"/>
                </a:lnTo>
                <a:lnTo>
                  <a:pt x="10773" y="4094"/>
                </a:lnTo>
                <a:lnTo>
                  <a:pt x="1" y="0"/>
                </a:lnTo>
                <a:close/>
              </a:path>
            </a:pathLst>
          </a:custGeom>
          <a:solidFill>
            <a:srgbClr val="56B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4"/>
          <p:cNvSpPr/>
          <p:nvPr/>
        </p:nvSpPr>
        <p:spPr>
          <a:xfrm>
            <a:off x="8470269" y="3386875"/>
            <a:ext cx="726277" cy="955658"/>
          </a:xfrm>
          <a:custGeom>
            <a:avLst/>
            <a:gdLst/>
            <a:ahLst/>
            <a:cxnLst/>
            <a:rect l="l" t="t" r="r" b="b"/>
            <a:pathLst>
              <a:path w="8723" h="11478" extrusionOk="0">
                <a:moveTo>
                  <a:pt x="8722" y="0"/>
                </a:moveTo>
                <a:lnTo>
                  <a:pt x="0" y="5162"/>
                </a:lnTo>
                <a:lnTo>
                  <a:pt x="8722" y="11477"/>
                </a:lnTo>
                <a:lnTo>
                  <a:pt x="8722"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4"/>
          <p:cNvSpPr/>
          <p:nvPr/>
        </p:nvSpPr>
        <p:spPr>
          <a:xfrm>
            <a:off x="7818173" y="3046007"/>
            <a:ext cx="652176" cy="904120"/>
          </a:xfrm>
          <a:custGeom>
            <a:avLst/>
            <a:gdLst/>
            <a:ahLst/>
            <a:cxnLst/>
            <a:rect l="l" t="t" r="r" b="b"/>
            <a:pathLst>
              <a:path w="7833" h="10859" extrusionOk="0">
                <a:moveTo>
                  <a:pt x="5782" y="0"/>
                </a:moveTo>
                <a:lnTo>
                  <a:pt x="1" y="10858"/>
                </a:lnTo>
                <a:lnTo>
                  <a:pt x="1" y="10858"/>
                </a:lnTo>
                <a:lnTo>
                  <a:pt x="7832" y="9256"/>
                </a:lnTo>
                <a:lnTo>
                  <a:pt x="5782" y="0"/>
                </a:lnTo>
                <a:close/>
              </a:path>
            </a:pathLst>
          </a:custGeom>
          <a:solidFill>
            <a:srgbClr val="45A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4"/>
          <p:cNvSpPr/>
          <p:nvPr/>
        </p:nvSpPr>
        <p:spPr>
          <a:xfrm>
            <a:off x="8203502" y="4342456"/>
            <a:ext cx="993042" cy="548434"/>
          </a:xfrm>
          <a:custGeom>
            <a:avLst/>
            <a:gdLst/>
            <a:ahLst/>
            <a:cxnLst/>
            <a:rect l="l" t="t" r="r" b="b"/>
            <a:pathLst>
              <a:path w="11927" h="6587" extrusionOk="0">
                <a:moveTo>
                  <a:pt x="11926" y="0"/>
                </a:moveTo>
                <a:lnTo>
                  <a:pt x="0" y="271"/>
                </a:lnTo>
                <a:lnTo>
                  <a:pt x="7562" y="6586"/>
                </a:lnTo>
                <a:lnTo>
                  <a:pt x="11926"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4"/>
          <p:cNvSpPr/>
          <p:nvPr/>
        </p:nvSpPr>
        <p:spPr>
          <a:xfrm>
            <a:off x="7358741" y="3950049"/>
            <a:ext cx="844839" cy="414968"/>
          </a:xfrm>
          <a:custGeom>
            <a:avLst/>
            <a:gdLst/>
            <a:ahLst/>
            <a:cxnLst/>
            <a:rect l="l" t="t" r="r" b="b"/>
            <a:pathLst>
              <a:path w="10147" h="4984" extrusionOk="0">
                <a:moveTo>
                  <a:pt x="5519" y="0"/>
                </a:moveTo>
                <a:lnTo>
                  <a:pt x="1" y="3382"/>
                </a:lnTo>
                <a:lnTo>
                  <a:pt x="10146" y="4984"/>
                </a:lnTo>
                <a:lnTo>
                  <a:pt x="5519"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4"/>
          <p:cNvSpPr/>
          <p:nvPr/>
        </p:nvSpPr>
        <p:spPr>
          <a:xfrm>
            <a:off x="7032693" y="3950049"/>
            <a:ext cx="785558" cy="281669"/>
          </a:xfrm>
          <a:custGeom>
            <a:avLst/>
            <a:gdLst/>
            <a:ahLst/>
            <a:cxnLst/>
            <a:rect l="l" t="t" r="r" b="b"/>
            <a:pathLst>
              <a:path w="9435" h="3383" extrusionOk="0">
                <a:moveTo>
                  <a:pt x="9435" y="0"/>
                </a:moveTo>
                <a:lnTo>
                  <a:pt x="1" y="798"/>
                </a:lnTo>
                <a:lnTo>
                  <a:pt x="3917" y="3382"/>
                </a:lnTo>
                <a:lnTo>
                  <a:pt x="9435" y="0"/>
                </a:lnTo>
                <a:close/>
              </a:path>
            </a:pathLst>
          </a:custGeom>
          <a:solidFill>
            <a:srgbClr val="1389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4"/>
          <p:cNvSpPr/>
          <p:nvPr/>
        </p:nvSpPr>
        <p:spPr>
          <a:xfrm>
            <a:off x="6580422" y="4016408"/>
            <a:ext cx="778398" cy="726277"/>
          </a:xfrm>
          <a:custGeom>
            <a:avLst/>
            <a:gdLst/>
            <a:ahLst/>
            <a:cxnLst/>
            <a:rect l="l" t="t" r="r" b="b"/>
            <a:pathLst>
              <a:path w="9349" h="8723" extrusionOk="0">
                <a:moveTo>
                  <a:pt x="5433" y="1"/>
                </a:moveTo>
                <a:lnTo>
                  <a:pt x="2" y="8720"/>
                </a:lnTo>
                <a:lnTo>
                  <a:pt x="2" y="8720"/>
                </a:lnTo>
                <a:cubicBezTo>
                  <a:pt x="153" y="8506"/>
                  <a:pt x="9349" y="2585"/>
                  <a:pt x="9349" y="2585"/>
                </a:cubicBezTo>
                <a:lnTo>
                  <a:pt x="5433" y="1"/>
                </a:lnTo>
                <a:close/>
                <a:moveTo>
                  <a:pt x="2" y="8720"/>
                </a:moveTo>
                <a:lnTo>
                  <a:pt x="2" y="8720"/>
                </a:lnTo>
                <a:cubicBezTo>
                  <a:pt x="1" y="8721"/>
                  <a:pt x="1" y="8722"/>
                  <a:pt x="0" y="8722"/>
                </a:cubicBezTo>
                <a:lnTo>
                  <a:pt x="2" y="872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4"/>
          <p:cNvSpPr/>
          <p:nvPr/>
        </p:nvSpPr>
        <p:spPr>
          <a:xfrm>
            <a:off x="7358741" y="4231636"/>
            <a:ext cx="844839" cy="540690"/>
          </a:xfrm>
          <a:custGeom>
            <a:avLst/>
            <a:gdLst/>
            <a:ahLst/>
            <a:cxnLst/>
            <a:rect l="l" t="t" r="r" b="b"/>
            <a:pathLst>
              <a:path w="10147" h="6494" extrusionOk="0">
                <a:moveTo>
                  <a:pt x="10141" y="1601"/>
                </a:moveTo>
                <a:lnTo>
                  <a:pt x="10146" y="1602"/>
                </a:lnTo>
                <a:cubicBezTo>
                  <a:pt x="10145" y="1602"/>
                  <a:pt x="10143" y="1601"/>
                  <a:pt x="10141" y="1601"/>
                </a:cubicBezTo>
                <a:close/>
                <a:moveTo>
                  <a:pt x="1" y="0"/>
                </a:moveTo>
                <a:lnTo>
                  <a:pt x="2934" y="6493"/>
                </a:lnTo>
                <a:cubicBezTo>
                  <a:pt x="2934" y="6493"/>
                  <a:pt x="9574" y="1601"/>
                  <a:pt x="10132" y="1601"/>
                </a:cubicBezTo>
                <a:cubicBezTo>
                  <a:pt x="10136" y="1601"/>
                  <a:pt x="10139" y="1601"/>
                  <a:pt x="10141" y="1601"/>
                </a:cubicBezTo>
                <a:lnTo>
                  <a:pt x="10141" y="1601"/>
                </a:lnTo>
                <a:lnTo>
                  <a:pt x="1"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4"/>
          <p:cNvSpPr/>
          <p:nvPr/>
        </p:nvSpPr>
        <p:spPr>
          <a:xfrm>
            <a:off x="6306578" y="4727785"/>
            <a:ext cx="1230083" cy="429871"/>
          </a:xfrm>
          <a:custGeom>
            <a:avLst/>
            <a:gdLst/>
            <a:ahLst/>
            <a:cxnLst/>
            <a:rect l="l" t="t" r="r" b="b"/>
            <a:pathLst>
              <a:path w="14774" h="5163" extrusionOk="0">
                <a:moveTo>
                  <a:pt x="3289" y="0"/>
                </a:moveTo>
                <a:lnTo>
                  <a:pt x="0" y="5162"/>
                </a:lnTo>
                <a:lnTo>
                  <a:pt x="14774" y="534"/>
                </a:lnTo>
                <a:lnTo>
                  <a:pt x="3289" y="0"/>
                </a:lnTo>
                <a:close/>
              </a:path>
            </a:pathLst>
          </a:custGeom>
          <a:solidFill>
            <a:srgbClr val="4AA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4"/>
          <p:cNvSpPr/>
          <p:nvPr/>
        </p:nvSpPr>
        <p:spPr>
          <a:xfrm>
            <a:off x="7603027" y="4757426"/>
            <a:ext cx="1200443" cy="400231"/>
          </a:xfrm>
          <a:custGeom>
            <a:avLst/>
            <a:gdLst/>
            <a:ahLst/>
            <a:cxnLst/>
            <a:rect l="l" t="t" r="r" b="b"/>
            <a:pathLst>
              <a:path w="14418" h="4807" extrusionOk="0">
                <a:moveTo>
                  <a:pt x="0" y="0"/>
                </a:moveTo>
                <a:lnTo>
                  <a:pt x="5518" y="4806"/>
                </a:lnTo>
                <a:lnTo>
                  <a:pt x="14418" y="712"/>
                </a:lnTo>
                <a:lnTo>
                  <a:pt x="0" y="0"/>
                </a:lnTo>
                <a:close/>
              </a:path>
            </a:pathLst>
          </a:custGeom>
          <a:solidFill>
            <a:srgbClr val="207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4"/>
          <p:cNvSpPr/>
          <p:nvPr/>
        </p:nvSpPr>
        <p:spPr>
          <a:xfrm>
            <a:off x="3342588" y="4113073"/>
            <a:ext cx="4549743" cy="1059400"/>
          </a:xfrm>
          <a:custGeom>
            <a:avLst/>
            <a:gdLst/>
            <a:ahLst/>
            <a:cxnLst/>
            <a:rect l="l" t="t" r="r" b="b"/>
            <a:pathLst>
              <a:path w="54645" h="12724" extrusionOk="0">
                <a:moveTo>
                  <a:pt x="35065" y="0"/>
                </a:moveTo>
                <a:lnTo>
                  <a:pt x="29191" y="798"/>
                </a:lnTo>
                <a:cubicBezTo>
                  <a:pt x="29191" y="798"/>
                  <a:pt x="0" y="12723"/>
                  <a:pt x="178" y="12723"/>
                </a:cubicBezTo>
                <a:lnTo>
                  <a:pt x="54645" y="12723"/>
                </a:lnTo>
                <a:cubicBezTo>
                  <a:pt x="54645" y="12723"/>
                  <a:pt x="49212" y="3738"/>
                  <a:pt x="48949" y="3738"/>
                </a:cubicBezTo>
                <a:cubicBezTo>
                  <a:pt x="48771" y="3738"/>
                  <a:pt x="43516" y="6586"/>
                  <a:pt x="43253" y="6671"/>
                </a:cubicBezTo>
                <a:cubicBezTo>
                  <a:pt x="43250" y="6672"/>
                  <a:pt x="43248" y="6672"/>
                  <a:pt x="43245" y="6672"/>
                </a:cubicBezTo>
                <a:cubicBezTo>
                  <a:pt x="42791" y="6672"/>
                  <a:pt x="35065" y="0"/>
                  <a:pt x="35065" y="0"/>
                </a:cubicBezTo>
                <a:close/>
              </a:path>
            </a:pathLst>
          </a:custGeom>
          <a:solidFill>
            <a:srgbClr val="FED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4"/>
          <p:cNvSpPr/>
          <p:nvPr/>
        </p:nvSpPr>
        <p:spPr>
          <a:xfrm>
            <a:off x="6876830" y="4424218"/>
            <a:ext cx="541273" cy="748258"/>
          </a:xfrm>
          <a:custGeom>
            <a:avLst/>
            <a:gdLst/>
            <a:ahLst/>
            <a:cxnLst/>
            <a:rect l="l" t="t" r="r" b="b"/>
            <a:pathLst>
              <a:path w="6501" h="8987" extrusionOk="0">
                <a:moveTo>
                  <a:pt x="6501" y="1"/>
                </a:moveTo>
                <a:lnTo>
                  <a:pt x="805" y="2934"/>
                </a:lnTo>
                <a:lnTo>
                  <a:pt x="0" y="8986"/>
                </a:lnTo>
                <a:lnTo>
                  <a:pt x="65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4"/>
          <p:cNvSpPr/>
          <p:nvPr/>
        </p:nvSpPr>
        <p:spPr>
          <a:xfrm>
            <a:off x="5861967" y="4113073"/>
            <a:ext cx="1014939" cy="1074221"/>
          </a:xfrm>
          <a:custGeom>
            <a:avLst/>
            <a:gdLst/>
            <a:ahLst/>
            <a:cxnLst/>
            <a:rect l="l" t="t" r="r" b="b"/>
            <a:pathLst>
              <a:path w="12190" h="12902" extrusionOk="0">
                <a:moveTo>
                  <a:pt x="4806" y="0"/>
                </a:moveTo>
                <a:lnTo>
                  <a:pt x="0" y="12816"/>
                </a:lnTo>
                <a:lnTo>
                  <a:pt x="12189" y="12901"/>
                </a:lnTo>
                <a:cubicBezTo>
                  <a:pt x="12189" y="12901"/>
                  <a:pt x="5070" y="264"/>
                  <a:pt x="4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4"/>
          <p:cNvSpPr/>
          <p:nvPr/>
        </p:nvSpPr>
        <p:spPr>
          <a:xfrm>
            <a:off x="5765302" y="4113073"/>
            <a:ext cx="496896" cy="629612"/>
          </a:xfrm>
          <a:custGeom>
            <a:avLst/>
            <a:gdLst/>
            <a:ahLst/>
            <a:cxnLst/>
            <a:rect l="l" t="t" r="r" b="b"/>
            <a:pathLst>
              <a:path w="5968" h="7562" extrusionOk="0">
                <a:moveTo>
                  <a:pt x="5967" y="0"/>
                </a:moveTo>
                <a:lnTo>
                  <a:pt x="1" y="890"/>
                </a:lnTo>
                <a:lnTo>
                  <a:pt x="3119" y="7561"/>
                </a:lnTo>
                <a:lnTo>
                  <a:pt x="5967" y="0"/>
                </a:lnTo>
                <a:close/>
              </a:path>
            </a:pathLst>
          </a:custGeom>
          <a:solidFill>
            <a:srgbClr val="F7B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4"/>
          <p:cNvSpPr/>
          <p:nvPr/>
        </p:nvSpPr>
        <p:spPr>
          <a:xfrm>
            <a:off x="5054008" y="4179432"/>
            <a:ext cx="978138" cy="563254"/>
          </a:xfrm>
          <a:custGeom>
            <a:avLst/>
            <a:gdLst/>
            <a:ahLst/>
            <a:cxnLst/>
            <a:rect l="l" t="t" r="r" b="b"/>
            <a:pathLst>
              <a:path w="11748" h="6765" extrusionOk="0">
                <a:moveTo>
                  <a:pt x="8636" y="1"/>
                </a:moveTo>
                <a:lnTo>
                  <a:pt x="0" y="3560"/>
                </a:lnTo>
                <a:lnTo>
                  <a:pt x="11748" y="6764"/>
                </a:lnTo>
                <a:lnTo>
                  <a:pt x="8636" y="1"/>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4"/>
          <p:cNvSpPr/>
          <p:nvPr/>
        </p:nvSpPr>
        <p:spPr>
          <a:xfrm>
            <a:off x="5054008" y="4475839"/>
            <a:ext cx="978138" cy="711457"/>
          </a:xfrm>
          <a:custGeom>
            <a:avLst/>
            <a:gdLst/>
            <a:ahLst/>
            <a:cxnLst/>
            <a:rect l="l" t="t" r="r" b="b"/>
            <a:pathLst>
              <a:path w="11748" h="8545" extrusionOk="0">
                <a:moveTo>
                  <a:pt x="0" y="0"/>
                </a:moveTo>
                <a:lnTo>
                  <a:pt x="9882" y="8544"/>
                </a:lnTo>
                <a:lnTo>
                  <a:pt x="11748" y="3204"/>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4"/>
          <p:cNvSpPr/>
          <p:nvPr/>
        </p:nvSpPr>
        <p:spPr>
          <a:xfrm>
            <a:off x="4624217" y="4475839"/>
            <a:ext cx="1237826" cy="711457"/>
          </a:xfrm>
          <a:custGeom>
            <a:avLst/>
            <a:gdLst/>
            <a:ahLst/>
            <a:cxnLst/>
            <a:rect l="l" t="t" r="r" b="b"/>
            <a:pathLst>
              <a:path w="14867" h="8545" extrusionOk="0">
                <a:moveTo>
                  <a:pt x="5162" y="0"/>
                </a:moveTo>
                <a:lnTo>
                  <a:pt x="0" y="8544"/>
                </a:lnTo>
                <a:lnTo>
                  <a:pt x="14866" y="8459"/>
                </a:lnTo>
                <a:lnTo>
                  <a:pt x="5162" y="0"/>
                </a:lnTo>
                <a:close/>
              </a:path>
            </a:pathLst>
          </a:custGeom>
          <a:solidFill>
            <a:srgbClr val="FEE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4"/>
          <p:cNvSpPr/>
          <p:nvPr/>
        </p:nvSpPr>
        <p:spPr>
          <a:xfrm>
            <a:off x="3061000" y="4351575"/>
            <a:ext cx="2129246" cy="835722"/>
          </a:xfrm>
          <a:custGeom>
            <a:avLst/>
            <a:gdLst/>
            <a:ahLst/>
            <a:cxnLst/>
            <a:rect l="l" t="t" r="r" b="b"/>
            <a:pathLst>
              <a:path w="20378" h="8545" extrusionOk="0">
                <a:moveTo>
                  <a:pt x="20377" y="0"/>
                </a:moveTo>
                <a:lnTo>
                  <a:pt x="0" y="8459"/>
                </a:lnTo>
                <a:lnTo>
                  <a:pt x="15215" y="8544"/>
                </a:lnTo>
                <a:lnTo>
                  <a:pt x="203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chnology design 3">
  <p:cSld name="BLANK_1_1_1_1">
    <p:spTree>
      <p:nvGrpSpPr>
        <p:cNvPr id="1" name="Shape 414"/>
        <p:cNvGrpSpPr/>
        <p:nvPr/>
      </p:nvGrpSpPr>
      <p:grpSpPr>
        <a:xfrm>
          <a:off x="0" y="0"/>
          <a:ext cx="0" cy="0"/>
          <a:chOff x="0" y="0"/>
          <a:chExt cx="0" cy="0"/>
        </a:xfrm>
      </p:grpSpPr>
      <p:sp>
        <p:nvSpPr>
          <p:cNvPr id="415" name="Google Shape;415;p25"/>
          <p:cNvSpPr txBox="1">
            <a:spLocks noGrp="1"/>
          </p:cNvSpPr>
          <p:nvPr>
            <p:ph type="sldNum" idx="12"/>
          </p:nvPr>
        </p:nvSpPr>
        <p:spPr>
          <a:xfrm>
            <a:off x="8548658" y="4707017"/>
            <a:ext cx="548700" cy="393600"/>
          </a:xfrm>
          <a:prstGeom prst="rect">
            <a:avLst/>
          </a:prstGeom>
          <a:noFill/>
          <a:ln>
            <a:noFill/>
          </a:ln>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grpSp>
        <p:nvGrpSpPr>
          <p:cNvPr id="416" name="Google Shape;416;p25"/>
          <p:cNvGrpSpPr/>
          <p:nvPr/>
        </p:nvGrpSpPr>
        <p:grpSpPr>
          <a:xfrm flipH="1">
            <a:off x="5352587" y="-120843"/>
            <a:ext cx="3847741" cy="1271243"/>
            <a:chOff x="4070650" y="2144975"/>
            <a:chExt cx="1043625" cy="344800"/>
          </a:xfrm>
        </p:grpSpPr>
        <p:sp>
          <p:nvSpPr>
            <p:cNvPr id="417" name="Google Shape;417;p25"/>
            <p:cNvSpPr/>
            <p:nvPr/>
          </p:nvSpPr>
          <p:spPr>
            <a:xfrm>
              <a:off x="4691500" y="2144975"/>
              <a:ext cx="195825" cy="284825"/>
            </a:xfrm>
            <a:custGeom>
              <a:avLst/>
              <a:gdLst/>
              <a:ahLst/>
              <a:cxnLst/>
              <a:rect l="l" t="t" r="r" b="b"/>
              <a:pathLst>
                <a:path w="7833" h="11393" extrusionOk="0">
                  <a:moveTo>
                    <a:pt x="1" y="0"/>
                  </a:moveTo>
                  <a:lnTo>
                    <a:pt x="7298" y="11392"/>
                  </a:lnTo>
                  <a:lnTo>
                    <a:pt x="7832"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5"/>
            <p:cNvSpPr/>
            <p:nvPr/>
          </p:nvSpPr>
          <p:spPr>
            <a:xfrm>
              <a:off x="4873950" y="2144975"/>
              <a:ext cx="240325" cy="284825"/>
            </a:xfrm>
            <a:custGeom>
              <a:avLst/>
              <a:gdLst/>
              <a:ahLst/>
              <a:cxnLst/>
              <a:rect l="l" t="t" r="r" b="b"/>
              <a:pathLst>
                <a:path w="9613" h="11393" extrusionOk="0">
                  <a:moveTo>
                    <a:pt x="534" y="0"/>
                  </a:moveTo>
                  <a:lnTo>
                    <a:pt x="0" y="11392"/>
                  </a:lnTo>
                  <a:lnTo>
                    <a:pt x="96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5"/>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25"/>
          <p:cNvSpPr txBox="1">
            <a:spLocks noGrp="1"/>
          </p:cNvSpPr>
          <p:nvPr>
            <p:ph type="title"/>
          </p:nvPr>
        </p:nvSpPr>
        <p:spPr>
          <a:xfrm>
            <a:off x="609262" y="1000374"/>
            <a:ext cx="2470800" cy="314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600"/>
              <a:buNone/>
              <a:defRPr sz="1600"/>
            </a:lvl1pPr>
            <a:lvl2pPr lvl="1" algn="r" rtl="0">
              <a:lnSpc>
                <a:spcPct val="100000"/>
              </a:lnSpc>
              <a:spcBef>
                <a:spcPts val="0"/>
              </a:spcBef>
              <a:spcAft>
                <a:spcPts val="0"/>
              </a:spcAft>
              <a:buClr>
                <a:srgbClr val="3787C1"/>
              </a:buClr>
              <a:buSzPts val="1600"/>
              <a:buNone/>
              <a:defRPr sz="1600">
                <a:solidFill>
                  <a:srgbClr val="3787C1"/>
                </a:solidFill>
              </a:defRPr>
            </a:lvl2pPr>
            <a:lvl3pPr lvl="2" algn="r" rtl="0">
              <a:lnSpc>
                <a:spcPct val="100000"/>
              </a:lnSpc>
              <a:spcBef>
                <a:spcPts val="0"/>
              </a:spcBef>
              <a:spcAft>
                <a:spcPts val="0"/>
              </a:spcAft>
              <a:buClr>
                <a:srgbClr val="3787C1"/>
              </a:buClr>
              <a:buSzPts val="1600"/>
              <a:buNone/>
              <a:defRPr sz="1600">
                <a:solidFill>
                  <a:srgbClr val="3787C1"/>
                </a:solidFill>
              </a:defRPr>
            </a:lvl3pPr>
            <a:lvl4pPr lvl="3" algn="r" rtl="0">
              <a:lnSpc>
                <a:spcPct val="100000"/>
              </a:lnSpc>
              <a:spcBef>
                <a:spcPts val="0"/>
              </a:spcBef>
              <a:spcAft>
                <a:spcPts val="0"/>
              </a:spcAft>
              <a:buClr>
                <a:srgbClr val="3787C1"/>
              </a:buClr>
              <a:buSzPts val="1600"/>
              <a:buNone/>
              <a:defRPr sz="1600">
                <a:solidFill>
                  <a:srgbClr val="3787C1"/>
                </a:solidFill>
              </a:defRPr>
            </a:lvl4pPr>
            <a:lvl5pPr lvl="4" algn="r" rtl="0">
              <a:lnSpc>
                <a:spcPct val="100000"/>
              </a:lnSpc>
              <a:spcBef>
                <a:spcPts val="0"/>
              </a:spcBef>
              <a:spcAft>
                <a:spcPts val="0"/>
              </a:spcAft>
              <a:buClr>
                <a:srgbClr val="3787C1"/>
              </a:buClr>
              <a:buSzPts val="1600"/>
              <a:buNone/>
              <a:defRPr sz="1600">
                <a:solidFill>
                  <a:srgbClr val="3787C1"/>
                </a:solidFill>
              </a:defRPr>
            </a:lvl5pPr>
            <a:lvl6pPr lvl="5" algn="r" rtl="0">
              <a:lnSpc>
                <a:spcPct val="100000"/>
              </a:lnSpc>
              <a:spcBef>
                <a:spcPts val="0"/>
              </a:spcBef>
              <a:spcAft>
                <a:spcPts val="0"/>
              </a:spcAft>
              <a:buClr>
                <a:srgbClr val="3787C1"/>
              </a:buClr>
              <a:buSzPts val="1600"/>
              <a:buNone/>
              <a:defRPr sz="1600">
                <a:solidFill>
                  <a:srgbClr val="3787C1"/>
                </a:solidFill>
              </a:defRPr>
            </a:lvl6pPr>
            <a:lvl7pPr lvl="6" algn="r" rtl="0">
              <a:lnSpc>
                <a:spcPct val="100000"/>
              </a:lnSpc>
              <a:spcBef>
                <a:spcPts val="0"/>
              </a:spcBef>
              <a:spcAft>
                <a:spcPts val="0"/>
              </a:spcAft>
              <a:buClr>
                <a:srgbClr val="3787C1"/>
              </a:buClr>
              <a:buSzPts val="1600"/>
              <a:buNone/>
              <a:defRPr sz="1600">
                <a:solidFill>
                  <a:srgbClr val="3787C1"/>
                </a:solidFill>
              </a:defRPr>
            </a:lvl7pPr>
            <a:lvl8pPr lvl="7" algn="r" rtl="0">
              <a:lnSpc>
                <a:spcPct val="100000"/>
              </a:lnSpc>
              <a:spcBef>
                <a:spcPts val="0"/>
              </a:spcBef>
              <a:spcAft>
                <a:spcPts val="0"/>
              </a:spcAft>
              <a:buClr>
                <a:srgbClr val="3787C1"/>
              </a:buClr>
              <a:buSzPts val="1600"/>
              <a:buNone/>
              <a:defRPr sz="1600">
                <a:solidFill>
                  <a:srgbClr val="3787C1"/>
                </a:solidFill>
              </a:defRPr>
            </a:lvl8pPr>
            <a:lvl9pPr lvl="8" algn="r"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425" name="Google Shape;425;p25"/>
          <p:cNvSpPr txBox="1">
            <a:spLocks noGrp="1"/>
          </p:cNvSpPr>
          <p:nvPr>
            <p:ph type="subTitle" idx="1"/>
          </p:nvPr>
        </p:nvSpPr>
        <p:spPr>
          <a:xfrm>
            <a:off x="900262" y="1234050"/>
            <a:ext cx="2179800" cy="62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grpSp>
        <p:nvGrpSpPr>
          <p:cNvPr id="426" name="Google Shape;426;p25"/>
          <p:cNvGrpSpPr/>
          <p:nvPr/>
        </p:nvGrpSpPr>
        <p:grpSpPr>
          <a:xfrm>
            <a:off x="-56526" y="3777044"/>
            <a:ext cx="9256859" cy="1472729"/>
            <a:chOff x="791125" y="1357350"/>
            <a:chExt cx="2750025" cy="464950"/>
          </a:xfrm>
        </p:grpSpPr>
        <p:sp>
          <p:nvSpPr>
            <p:cNvPr id="427" name="Google Shape;427;p25"/>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with lateral and bottom diamonds  1">
  <p:cSld name="BLANK_1_1_1_1_1">
    <p:spTree>
      <p:nvGrpSpPr>
        <p:cNvPr id="1" name="Shape 437"/>
        <p:cNvGrpSpPr/>
        <p:nvPr/>
      </p:nvGrpSpPr>
      <p:grpSpPr>
        <a:xfrm>
          <a:off x="0" y="0"/>
          <a:ext cx="0" cy="0"/>
          <a:chOff x="0" y="0"/>
          <a:chExt cx="0" cy="0"/>
        </a:xfrm>
      </p:grpSpPr>
      <p:sp>
        <p:nvSpPr>
          <p:cNvPr id="438" name="Google Shape;438;p26"/>
          <p:cNvSpPr txBox="1">
            <a:spLocks noGrp="1"/>
          </p:cNvSpPr>
          <p:nvPr>
            <p:ph type="sldNum" idx="12"/>
          </p:nvPr>
        </p:nvSpPr>
        <p:spPr>
          <a:xfrm>
            <a:off x="8548658" y="4707017"/>
            <a:ext cx="548700" cy="393600"/>
          </a:xfrm>
          <a:prstGeom prst="rect">
            <a:avLst/>
          </a:prstGeom>
          <a:noFill/>
          <a:ln>
            <a:noFill/>
          </a:ln>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439" name="Google Shape;439;p26"/>
          <p:cNvSpPr txBox="1">
            <a:spLocks noGrp="1"/>
          </p:cNvSpPr>
          <p:nvPr>
            <p:ph type="title"/>
          </p:nvPr>
        </p:nvSpPr>
        <p:spPr>
          <a:xfrm>
            <a:off x="818825" y="526200"/>
            <a:ext cx="8928900" cy="39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grpSp>
        <p:nvGrpSpPr>
          <p:cNvPr id="440" name="Google Shape;440;p26"/>
          <p:cNvGrpSpPr/>
          <p:nvPr/>
        </p:nvGrpSpPr>
        <p:grpSpPr>
          <a:xfrm>
            <a:off x="-56526" y="3777044"/>
            <a:ext cx="9256859" cy="1472729"/>
            <a:chOff x="791125" y="1357350"/>
            <a:chExt cx="2750025" cy="464950"/>
          </a:xfrm>
        </p:grpSpPr>
        <p:sp>
          <p:nvSpPr>
            <p:cNvPr id="441" name="Google Shape;441;p26"/>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6"/>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6"/>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6"/>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6"/>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6"/>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26"/>
          <p:cNvGrpSpPr/>
          <p:nvPr/>
        </p:nvGrpSpPr>
        <p:grpSpPr>
          <a:xfrm flipH="1">
            <a:off x="5352587" y="-120843"/>
            <a:ext cx="3847741" cy="1271243"/>
            <a:chOff x="4070650" y="2144975"/>
            <a:chExt cx="1043625" cy="344800"/>
          </a:xfrm>
        </p:grpSpPr>
        <p:sp>
          <p:nvSpPr>
            <p:cNvPr id="452" name="Google Shape;452;p26"/>
            <p:cNvSpPr/>
            <p:nvPr/>
          </p:nvSpPr>
          <p:spPr>
            <a:xfrm>
              <a:off x="4691500" y="2144975"/>
              <a:ext cx="195825" cy="284825"/>
            </a:xfrm>
            <a:custGeom>
              <a:avLst/>
              <a:gdLst/>
              <a:ahLst/>
              <a:cxnLst/>
              <a:rect l="l" t="t" r="r" b="b"/>
              <a:pathLst>
                <a:path w="7833" h="11393" extrusionOk="0">
                  <a:moveTo>
                    <a:pt x="1" y="0"/>
                  </a:moveTo>
                  <a:lnTo>
                    <a:pt x="7298" y="11392"/>
                  </a:lnTo>
                  <a:lnTo>
                    <a:pt x="7832"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6"/>
            <p:cNvSpPr/>
            <p:nvPr/>
          </p:nvSpPr>
          <p:spPr>
            <a:xfrm>
              <a:off x="4873950" y="2144975"/>
              <a:ext cx="240325" cy="284825"/>
            </a:xfrm>
            <a:custGeom>
              <a:avLst/>
              <a:gdLst/>
              <a:ahLst/>
              <a:cxnLst/>
              <a:rect l="l" t="t" r="r" b="b"/>
              <a:pathLst>
                <a:path w="9613" h="11393" extrusionOk="0">
                  <a:moveTo>
                    <a:pt x="534" y="0"/>
                  </a:moveTo>
                  <a:lnTo>
                    <a:pt x="0" y="11392"/>
                  </a:lnTo>
                  <a:lnTo>
                    <a:pt x="96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6"/>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6"/>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slide">
  <p:cSld name="CUSTOM">
    <p:spTree>
      <p:nvGrpSpPr>
        <p:cNvPr id="1" name="Shape 98"/>
        <p:cNvGrpSpPr/>
        <p:nvPr/>
      </p:nvGrpSpPr>
      <p:grpSpPr>
        <a:xfrm>
          <a:off x="0" y="0"/>
          <a:ext cx="0" cy="0"/>
          <a:chOff x="0" y="0"/>
          <a:chExt cx="0" cy="0"/>
        </a:xfrm>
      </p:grpSpPr>
      <p:grpSp>
        <p:nvGrpSpPr>
          <p:cNvPr id="99" name="Google Shape;99;p4"/>
          <p:cNvGrpSpPr/>
          <p:nvPr/>
        </p:nvGrpSpPr>
        <p:grpSpPr>
          <a:xfrm>
            <a:off x="-56526" y="3777044"/>
            <a:ext cx="9256859" cy="1472729"/>
            <a:chOff x="791125" y="1357350"/>
            <a:chExt cx="2750025" cy="464950"/>
          </a:xfrm>
        </p:grpSpPr>
        <p:sp>
          <p:nvSpPr>
            <p:cNvPr id="100" name="Google Shape;100;p4"/>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4"/>
          <p:cNvGrpSpPr/>
          <p:nvPr/>
        </p:nvGrpSpPr>
        <p:grpSpPr>
          <a:xfrm>
            <a:off x="-55763" y="-120843"/>
            <a:ext cx="3847741" cy="1271243"/>
            <a:chOff x="4070650" y="2144975"/>
            <a:chExt cx="1043625" cy="344800"/>
          </a:xfrm>
        </p:grpSpPr>
        <p:sp>
          <p:nvSpPr>
            <p:cNvPr id="111" name="Google Shape;111;p4"/>
            <p:cNvSpPr/>
            <p:nvPr/>
          </p:nvSpPr>
          <p:spPr>
            <a:xfrm>
              <a:off x="4691500" y="2144975"/>
              <a:ext cx="195825" cy="284825"/>
            </a:xfrm>
            <a:custGeom>
              <a:avLst/>
              <a:gdLst/>
              <a:ahLst/>
              <a:cxnLst/>
              <a:rect l="l" t="t" r="r" b="b"/>
              <a:pathLst>
                <a:path w="7833" h="11393" extrusionOk="0">
                  <a:moveTo>
                    <a:pt x="1" y="0"/>
                  </a:moveTo>
                  <a:lnTo>
                    <a:pt x="7298" y="11392"/>
                  </a:lnTo>
                  <a:lnTo>
                    <a:pt x="7832"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4873950" y="2144975"/>
              <a:ext cx="240325" cy="284825"/>
            </a:xfrm>
            <a:custGeom>
              <a:avLst/>
              <a:gdLst/>
              <a:ahLst/>
              <a:cxnLst/>
              <a:rect l="l" t="t" r="r" b="b"/>
              <a:pathLst>
                <a:path w="9613" h="11393" extrusionOk="0">
                  <a:moveTo>
                    <a:pt x="534" y="0"/>
                  </a:moveTo>
                  <a:lnTo>
                    <a:pt x="0" y="11392"/>
                  </a:lnTo>
                  <a:lnTo>
                    <a:pt x="96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4"/>
          <p:cNvSpPr txBox="1">
            <a:spLocks noGrp="1"/>
          </p:cNvSpPr>
          <p:nvPr>
            <p:ph type="subTitle" idx="1"/>
          </p:nvPr>
        </p:nvSpPr>
        <p:spPr>
          <a:xfrm>
            <a:off x="1557175" y="1368900"/>
            <a:ext cx="6029700" cy="21009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400" b="1">
                <a:solidFill>
                  <a:srgbClr val="434343"/>
                </a:solidFill>
              </a:defRPr>
            </a:lvl1pPr>
            <a:lvl2pPr lvl="1">
              <a:spcBef>
                <a:spcPts val="0"/>
              </a:spcBef>
              <a:spcAft>
                <a:spcPts val="0"/>
              </a:spcAft>
              <a:buNone/>
              <a:defRPr>
                <a:solidFill>
                  <a:srgbClr val="434343"/>
                </a:solidFill>
                <a:latin typeface="Arvo"/>
                <a:ea typeface="Arvo"/>
                <a:cs typeface="Arvo"/>
                <a:sym typeface="Arvo"/>
              </a:defRPr>
            </a:lvl2pPr>
            <a:lvl3pPr lvl="2">
              <a:spcBef>
                <a:spcPts val="0"/>
              </a:spcBef>
              <a:spcAft>
                <a:spcPts val="0"/>
              </a:spcAft>
              <a:buNone/>
              <a:defRPr>
                <a:solidFill>
                  <a:srgbClr val="434343"/>
                </a:solidFill>
                <a:latin typeface="Arvo"/>
                <a:ea typeface="Arvo"/>
                <a:cs typeface="Arvo"/>
                <a:sym typeface="Arvo"/>
              </a:defRPr>
            </a:lvl3pPr>
            <a:lvl4pPr lvl="3">
              <a:spcBef>
                <a:spcPts val="0"/>
              </a:spcBef>
              <a:spcAft>
                <a:spcPts val="0"/>
              </a:spcAft>
              <a:buNone/>
              <a:defRPr>
                <a:solidFill>
                  <a:srgbClr val="434343"/>
                </a:solidFill>
                <a:latin typeface="Arvo"/>
                <a:ea typeface="Arvo"/>
                <a:cs typeface="Arvo"/>
                <a:sym typeface="Arvo"/>
              </a:defRPr>
            </a:lvl4pPr>
            <a:lvl5pPr lvl="4">
              <a:spcBef>
                <a:spcPts val="0"/>
              </a:spcBef>
              <a:spcAft>
                <a:spcPts val="0"/>
              </a:spcAft>
              <a:buNone/>
              <a:defRPr>
                <a:solidFill>
                  <a:srgbClr val="434343"/>
                </a:solidFill>
                <a:latin typeface="Arvo"/>
                <a:ea typeface="Arvo"/>
                <a:cs typeface="Arvo"/>
                <a:sym typeface="Arvo"/>
              </a:defRPr>
            </a:lvl5pPr>
            <a:lvl6pPr lvl="5">
              <a:spcBef>
                <a:spcPts val="0"/>
              </a:spcBef>
              <a:spcAft>
                <a:spcPts val="0"/>
              </a:spcAft>
              <a:buNone/>
              <a:defRPr>
                <a:solidFill>
                  <a:srgbClr val="434343"/>
                </a:solidFill>
                <a:latin typeface="Arvo"/>
                <a:ea typeface="Arvo"/>
                <a:cs typeface="Arvo"/>
                <a:sym typeface="Arvo"/>
              </a:defRPr>
            </a:lvl6pPr>
            <a:lvl7pPr lvl="6">
              <a:spcBef>
                <a:spcPts val="0"/>
              </a:spcBef>
              <a:spcAft>
                <a:spcPts val="0"/>
              </a:spcAft>
              <a:buNone/>
              <a:defRPr>
                <a:solidFill>
                  <a:srgbClr val="434343"/>
                </a:solidFill>
                <a:latin typeface="Arvo"/>
                <a:ea typeface="Arvo"/>
                <a:cs typeface="Arvo"/>
                <a:sym typeface="Arvo"/>
              </a:defRPr>
            </a:lvl7pPr>
            <a:lvl8pPr lvl="7">
              <a:spcBef>
                <a:spcPts val="0"/>
              </a:spcBef>
              <a:spcAft>
                <a:spcPts val="0"/>
              </a:spcAft>
              <a:buNone/>
              <a:defRPr>
                <a:solidFill>
                  <a:srgbClr val="434343"/>
                </a:solidFill>
                <a:latin typeface="Arvo"/>
                <a:ea typeface="Arvo"/>
                <a:cs typeface="Arvo"/>
                <a:sym typeface="Arvo"/>
              </a:defRPr>
            </a:lvl8pPr>
            <a:lvl9pPr lvl="8">
              <a:spcBef>
                <a:spcPts val="0"/>
              </a:spcBef>
              <a:spcAft>
                <a:spcPts val="0"/>
              </a:spcAft>
              <a:buNone/>
              <a:defRPr>
                <a:solidFill>
                  <a:srgbClr val="434343"/>
                </a:solidFill>
                <a:latin typeface="Arvo"/>
                <a:ea typeface="Arvo"/>
                <a:cs typeface="Arvo"/>
                <a:sym typeface="Arvo"/>
              </a:defRPr>
            </a:lvl9pPr>
          </a:lstStyle>
          <a:p>
            <a:endParaRPr/>
          </a:p>
        </p:txBody>
      </p:sp>
      <p:sp>
        <p:nvSpPr>
          <p:cNvPr id="119" name="Google Shape;119;p4"/>
          <p:cNvSpPr txBox="1">
            <a:spLocks noGrp="1"/>
          </p:cNvSpPr>
          <p:nvPr>
            <p:ph type="subTitle" idx="2"/>
          </p:nvPr>
        </p:nvSpPr>
        <p:spPr>
          <a:xfrm>
            <a:off x="1893588" y="3248433"/>
            <a:ext cx="2770200" cy="578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ody slide" type="tx">
  <p:cSld name="TITLE_AND_BODY">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919200" y="942200"/>
            <a:ext cx="7996200" cy="4824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2pPr>
            <a:lvl3pPr lvl="2">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3pPr>
            <a:lvl4pPr lvl="3">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4pPr>
            <a:lvl5pPr lvl="4">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5pPr>
            <a:lvl6pPr lvl="5">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6pPr>
            <a:lvl7pPr lvl="6">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7pPr>
            <a:lvl8pPr lvl="7">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8pPr>
            <a:lvl9pPr lvl="8">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9pPr>
          </a:lstStyle>
          <a:p>
            <a:endParaRPr/>
          </a:p>
        </p:txBody>
      </p:sp>
      <p:sp>
        <p:nvSpPr>
          <p:cNvPr id="122" name="Google Shape;122;p5"/>
          <p:cNvSpPr txBox="1">
            <a:spLocks noGrp="1"/>
          </p:cNvSpPr>
          <p:nvPr>
            <p:ph type="body" idx="1"/>
          </p:nvPr>
        </p:nvSpPr>
        <p:spPr>
          <a:xfrm>
            <a:off x="1068100" y="1695450"/>
            <a:ext cx="7047300" cy="25020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a:lvl1pPr>
            <a:lvl2pPr marL="914400" lvl="1" indent="-330200" rtl="0">
              <a:lnSpc>
                <a:spcPct val="100000"/>
              </a:lnSpc>
              <a:spcBef>
                <a:spcPts val="0"/>
              </a:spcBef>
              <a:spcAft>
                <a:spcPts val="0"/>
              </a:spcAft>
              <a:buSzPts val="1600"/>
              <a:buChar char="⏷"/>
              <a:defRPr/>
            </a:lvl2pPr>
            <a:lvl3pPr marL="1371600" lvl="2" indent="-323850" rtl="0">
              <a:lnSpc>
                <a:spcPct val="100000"/>
              </a:lnSpc>
              <a:spcBef>
                <a:spcPts val="0"/>
              </a:spcBef>
              <a:spcAft>
                <a:spcPts val="0"/>
              </a:spcAft>
              <a:buSzPts val="1500"/>
              <a:buChar char="⏷"/>
              <a:defRPr/>
            </a:lvl3pPr>
            <a:lvl4pPr marL="1828800" lvl="3" indent="-323850" rtl="0">
              <a:lnSpc>
                <a:spcPct val="100000"/>
              </a:lnSpc>
              <a:spcBef>
                <a:spcPts val="0"/>
              </a:spcBef>
              <a:spcAft>
                <a:spcPts val="0"/>
              </a:spcAft>
              <a:buSzPts val="15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1150" rtl="0">
              <a:lnSpc>
                <a:spcPct val="100000"/>
              </a:lnSpc>
              <a:spcBef>
                <a:spcPts val="0"/>
              </a:spcBef>
              <a:spcAft>
                <a:spcPts val="0"/>
              </a:spcAft>
              <a:buSzPts val="1300"/>
              <a:buChar char="⏷"/>
              <a:defRPr/>
            </a:lvl7pPr>
            <a:lvl8pPr marL="3657600" lvl="7" indent="-311150" rtl="0">
              <a:lnSpc>
                <a:spcPct val="100000"/>
              </a:lnSpc>
              <a:spcBef>
                <a:spcPts val="0"/>
              </a:spcBef>
              <a:spcAft>
                <a:spcPts val="0"/>
              </a:spcAft>
              <a:buSzPts val="1300"/>
              <a:buChar char="⏷"/>
              <a:defRPr/>
            </a:lvl8pPr>
            <a:lvl9pPr marL="4114800" lvl="8" indent="-304800" rtl="0">
              <a:lnSpc>
                <a:spcPct val="100000"/>
              </a:lnSpc>
              <a:spcBef>
                <a:spcPts val="0"/>
              </a:spcBef>
              <a:spcAft>
                <a:spcPts val="0"/>
              </a:spcAft>
              <a:buSzPts val="1200"/>
              <a:buChar char="⏷"/>
              <a:defRPr/>
            </a:lvl9pPr>
          </a:lstStyle>
          <a:p>
            <a:endParaRPr/>
          </a:p>
        </p:txBody>
      </p:sp>
      <p:sp>
        <p:nvSpPr>
          <p:cNvPr id="123" name="Google Shape;123;p5"/>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grpSp>
        <p:nvGrpSpPr>
          <p:cNvPr id="124" name="Google Shape;124;p5"/>
          <p:cNvGrpSpPr/>
          <p:nvPr/>
        </p:nvGrpSpPr>
        <p:grpSpPr>
          <a:xfrm>
            <a:off x="-56526" y="3777044"/>
            <a:ext cx="9256859" cy="1472729"/>
            <a:chOff x="791125" y="1357350"/>
            <a:chExt cx="2750025" cy="464950"/>
          </a:xfrm>
        </p:grpSpPr>
        <p:sp>
          <p:nvSpPr>
            <p:cNvPr id="125" name="Google Shape;125;p5"/>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mp; Image slide">
  <p:cSld name="TITLE_AND_BODY_1">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4424630" y="1902000"/>
            <a:ext cx="3888000" cy="49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37" name="Google Shape;137;p6"/>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grpSp>
        <p:nvGrpSpPr>
          <p:cNvPr id="138" name="Google Shape;138;p6"/>
          <p:cNvGrpSpPr/>
          <p:nvPr/>
        </p:nvGrpSpPr>
        <p:grpSpPr>
          <a:xfrm flipH="1">
            <a:off x="6197901" y="-104436"/>
            <a:ext cx="3002427" cy="1254836"/>
            <a:chOff x="4070650" y="2149425"/>
            <a:chExt cx="814350" cy="340350"/>
          </a:xfrm>
        </p:grpSpPr>
        <p:sp>
          <p:nvSpPr>
            <p:cNvPr id="139" name="Google Shape;139;p6"/>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6"/>
          <p:cNvSpPr txBox="1">
            <a:spLocks noGrp="1"/>
          </p:cNvSpPr>
          <p:nvPr>
            <p:ph type="subTitle" idx="1"/>
          </p:nvPr>
        </p:nvSpPr>
        <p:spPr>
          <a:xfrm>
            <a:off x="4424625" y="2576700"/>
            <a:ext cx="3860400" cy="90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145" name="Google Shape;145;p6"/>
          <p:cNvGrpSpPr/>
          <p:nvPr/>
        </p:nvGrpSpPr>
        <p:grpSpPr>
          <a:xfrm>
            <a:off x="-56526" y="3777044"/>
            <a:ext cx="9256859" cy="1472729"/>
            <a:chOff x="791125" y="1357350"/>
            <a:chExt cx="2750025" cy="464950"/>
          </a:xfrm>
        </p:grpSpPr>
        <p:sp>
          <p:nvSpPr>
            <p:cNvPr id="146" name="Google Shape;146;p6"/>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orient="horz" pos="17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amp; Image slide 1">
  <p:cSld name="TITLE_AND_BODY_1_1">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613355" y="1902000"/>
            <a:ext cx="3888000" cy="49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58" name="Google Shape;158;p7"/>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l" rtl="0">
              <a:spcBef>
                <a:spcPts val="0"/>
              </a:spcBef>
              <a:spcAft>
                <a:spcPts val="0"/>
              </a:spcAft>
              <a:buNone/>
            </a:pPr>
            <a:fld id="{00000000-1234-1234-1234-123412341234}" type="slidenum">
              <a:rPr lang="es"/>
              <a:t>‹#›</a:t>
            </a:fld>
            <a:endParaRPr/>
          </a:p>
        </p:txBody>
      </p:sp>
      <p:sp>
        <p:nvSpPr>
          <p:cNvPr id="159" name="Google Shape;159;p7"/>
          <p:cNvSpPr txBox="1">
            <a:spLocks noGrp="1"/>
          </p:cNvSpPr>
          <p:nvPr>
            <p:ph type="subTitle" idx="1"/>
          </p:nvPr>
        </p:nvSpPr>
        <p:spPr>
          <a:xfrm>
            <a:off x="613350" y="2576700"/>
            <a:ext cx="3860400" cy="90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160" name="Google Shape;160;p7"/>
          <p:cNvGrpSpPr/>
          <p:nvPr/>
        </p:nvGrpSpPr>
        <p:grpSpPr>
          <a:xfrm>
            <a:off x="-56526" y="3777044"/>
            <a:ext cx="9256859" cy="1472729"/>
            <a:chOff x="791125" y="1357350"/>
            <a:chExt cx="2750025" cy="464950"/>
          </a:xfrm>
        </p:grpSpPr>
        <p:sp>
          <p:nvSpPr>
            <p:cNvPr id="161" name="Google Shape;161;p7"/>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7"/>
          <p:cNvGrpSpPr/>
          <p:nvPr/>
        </p:nvGrpSpPr>
        <p:grpSpPr>
          <a:xfrm flipH="1">
            <a:off x="6197901" y="-104436"/>
            <a:ext cx="3002427" cy="1254836"/>
            <a:chOff x="4070650" y="2149425"/>
            <a:chExt cx="814350" cy="340350"/>
          </a:xfrm>
        </p:grpSpPr>
        <p:sp>
          <p:nvSpPr>
            <p:cNvPr id="172" name="Google Shape;172;p7"/>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orient="horz" pos="178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2 columns slide" type="twoColTx">
  <p:cSld name="TITLE_AND_TWO_COLUMNS">
    <p:spTree>
      <p:nvGrpSpPr>
        <p:cNvPr id="1" name="Shape 177"/>
        <p:cNvGrpSpPr/>
        <p:nvPr/>
      </p:nvGrpSpPr>
      <p:grpSpPr>
        <a:xfrm>
          <a:off x="0" y="0"/>
          <a:ext cx="0" cy="0"/>
          <a:chOff x="0" y="0"/>
          <a:chExt cx="0" cy="0"/>
        </a:xfrm>
      </p:grpSpPr>
      <p:sp>
        <p:nvSpPr>
          <p:cNvPr id="178" name="Google Shape;178;p8"/>
          <p:cNvSpPr txBox="1">
            <a:spLocks noGrp="1"/>
          </p:cNvSpPr>
          <p:nvPr>
            <p:ph type="title"/>
          </p:nvPr>
        </p:nvSpPr>
        <p:spPr>
          <a:xfrm>
            <a:off x="1068100" y="933450"/>
            <a:ext cx="7047300" cy="4824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1800"/>
            </a:lvl1pPr>
            <a:lvl2pPr lvl="1">
              <a:spcBef>
                <a:spcPts val="0"/>
              </a:spcBef>
              <a:spcAft>
                <a:spcPts val="0"/>
              </a:spcAft>
              <a:buClr>
                <a:srgbClr val="EFD67E"/>
              </a:buClr>
              <a:buSzPts val="2400"/>
              <a:buNone/>
              <a:defRPr>
                <a:solidFill>
                  <a:srgbClr val="EFD67E"/>
                </a:solidFill>
              </a:defRPr>
            </a:lvl2pPr>
            <a:lvl3pPr lvl="2">
              <a:spcBef>
                <a:spcPts val="0"/>
              </a:spcBef>
              <a:spcAft>
                <a:spcPts val="0"/>
              </a:spcAft>
              <a:buClr>
                <a:srgbClr val="EFD67E"/>
              </a:buClr>
              <a:buSzPts val="2400"/>
              <a:buNone/>
              <a:defRPr>
                <a:solidFill>
                  <a:srgbClr val="EFD67E"/>
                </a:solidFill>
              </a:defRPr>
            </a:lvl3pPr>
            <a:lvl4pPr lvl="3">
              <a:spcBef>
                <a:spcPts val="0"/>
              </a:spcBef>
              <a:spcAft>
                <a:spcPts val="0"/>
              </a:spcAft>
              <a:buClr>
                <a:srgbClr val="EFD67E"/>
              </a:buClr>
              <a:buSzPts val="2400"/>
              <a:buNone/>
              <a:defRPr>
                <a:solidFill>
                  <a:srgbClr val="EFD67E"/>
                </a:solidFill>
              </a:defRPr>
            </a:lvl4pPr>
            <a:lvl5pPr lvl="4">
              <a:spcBef>
                <a:spcPts val="0"/>
              </a:spcBef>
              <a:spcAft>
                <a:spcPts val="0"/>
              </a:spcAft>
              <a:buClr>
                <a:srgbClr val="EFD67E"/>
              </a:buClr>
              <a:buSzPts val="2400"/>
              <a:buNone/>
              <a:defRPr>
                <a:solidFill>
                  <a:srgbClr val="EFD67E"/>
                </a:solidFill>
              </a:defRPr>
            </a:lvl5pPr>
            <a:lvl6pPr lvl="5">
              <a:spcBef>
                <a:spcPts val="0"/>
              </a:spcBef>
              <a:spcAft>
                <a:spcPts val="0"/>
              </a:spcAft>
              <a:buClr>
                <a:srgbClr val="EFD67E"/>
              </a:buClr>
              <a:buSzPts val="2400"/>
              <a:buNone/>
              <a:defRPr>
                <a:solidFill>
                  <a:srgbClr val="EFD67E"/>
                </a:solidFill>
              </a:defRPr>
            </a:lvl6pPr>
            <a:lvl7pPr lvl="6">
              <a:spcBef>
                <a:spcPts val="0"/>
              </a:spcBef>
              <a:spcAft>
                <a:spcPts val="0"/>
              </a:spcAft>
              <a:buClr>
                <a:srgbClr val="EFD67E"/>
              </a:buClr>
              <a:buSzPts val="2400"/>
              <a:buNone/>
              <a:defRPr>
                <a:solidFill>
                  <a:srgbClr val="EFD67E"/>
                </a:solidFill>
              </a:defRPr>
            </a:lvl7pPr>
            <a:lvl8pPr lvl="7">
              <a:spcBef>
                <a:spcPts val="0"/>
              </a:spcBef>
              <a:spcAft>
                <a:spcPts val="0"/>
              </a:spcAft>
              <a:buClr>
                <a:srgbClr val="EFD67E"/>
              </a:buClr>
              <a:buSzPts val="2400"/>
              <a:buNone/>
              <a:defRPr>
                <a:solidFill>
                  <a:srgbClr val="EFD67E"/>
                </a:solidFill>
              </a:defRPr>
            </a:lvl8pPr>
            <a:lvl9pPr lvl="8">
              <a:spcBef>
                <a:spcPts val="0"/>
              </a:spcBef>
              <a:spcAft>
                <a:spcPts val="0"/>
              </a:spcAft>
              <a:buClr>
                <a:srgbClr val="EFD67E"/>
              </a:buClr>
              <a:buSzPts val="2400"/>
              <a:buNone/>
              <a:defRPr>
                <a:solidFill>
                  <a:srgbClr val="EFD67E"/>
                </a:solidFill>
              </a:defRPr>
            </a:lvl9pPr>
          </a:lstStyle>
          <a:p>
            <a:endParaRPr/>
          </a:p>
        </p:txBody>
      </p:sp>
      <p:cxnSp>
        <p:nvCxnSpPr>
          <p:cNvPr id="179" name="Google Shape;179;p8"/>
          <p:cNvCxnSpPr/>
          <p:nvPr/>
        </p:nvCxnSpPr>
        <p:spPr>
          <a:xfrm>
            <a:off x="4475600" y="1908800"/>
            <a:ext cx="0" cy="2331600"/>
          </a:xfrm>
          <a:prstGeom prst="straightConnector1">
            <a:avLst/>
          </a:prstGeom>
          <a:noFill/>
          <a:ln w="9525" cap="flat" cmpd="sng">
            <a:solidFill>
              <a:srgbClr val="45AAF2"/>
            </a:solidFill>
            <a:prstDash val="solid"/>
            <a:round/>
            <a:headEnd type="none" w="med" len="med"/>
            <a:tailEnd type="none" w="med" len="med"/>
          </a:ln>
        </p:spPr>
      </p:cxnSp>
      <p:sp>
        <p:nvSpPr>
          <p:cNvPr id="180" name="Google Shape;180;p8"/>
          <p:cNvSpPr txBox="1">
            <a:spLocks noGrp="1"/>
          </p:cNvSpPr>
          <p:nvPr>
            <p:ph type="subTitle" idx="1"/>
          </p:nvPr>
        </p:nvSpPr>
        <p:spPr>
          <a:xfrm>
            <a:off x="598386" y="2095700"/>
            <a:ext cx="35253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400"/>
              <a:buNone/>
              <a:defRPr sz="1400"/>
            </a:lvl3pPr>
            <a:lvl4pPr lvl="3" algn="r" rtl="0">
              <a:lnSpc>
                <a:spcPct val="100000"/>
              </a:lnSpc>
              <a:spcBef>
                <a:spcPts val="0"/>
              </a:spcBef>
              <a:spcAft>
                <a:spcPts val="0"/>
              </a:spcAft>
              <a:buSzPts val="1400"/>
              <a:buNone/>
              <a:defRPr sz="1400"/>
            </a:lvl4pPr>
            <a:lvl5pPr lvl="4" algn="r" rtl="0">
              <a:lnSpc>
                <a:spcPct val="100000"/>
              </a:lnSpc>
              <a:spcBef>
                <a:spcPts val="0"/>
              </a:spcBef>
              <a:spcAft>
                <a:spcPts val="0"/>
              </a:spcAft>
              <a:buSzPts val="1400"/>
              <a:buNone/>
              <a:defRPr sz="1400"/>
            </a:lvl5pPr>
            <a:lvl6pPr lvl="5" algn="r" rtl="0">
              <a:lnSpc>
                <a:spcPct val="100000"/>
              </a:lnSpc>
              <a:spcBef>
                <a:spcPts val="0"/>
              </a:spcBef>
              <a:spcAft>
                <a:spcPts val="0"/>
              </a:spcAft>
              <a:buSzPts val="1400"/>
              <a:buNone/>
              <a:defRPr sz="1400"/>
            </a:lvl6pPr>
            <a:lvl7pPr lvl="6" algn="r" rtl="0">
              <a:lnSpc>
                <a:spcPct val="100000"/>
              </a:lnSpc>
              <a:spcBef>
                <a:spcPts val="0"/>
              </a:spcBef>
              <a:spcAft>
                <a:spcPts val="0"/>
              </a:spcAft>
              <a:buSzPts val="1400"/>
              <a:buNone/>
              <a:defRPr sz="1400"/>
            </a:lvl7pPr>
            <a:lvl8pPr lvl="7" algn="r" rtl="0">
              <a:lnSpc>
                <a:spcPct val="100000"/>
              </a:lnSpc>
              <a:spcBef>
                <a:spcPts val="0"/>
              </a:spcBef>
              <a:spcAft>
                <a:spcPts val="0"/>
              </a:spcAft>
              <a:buSzPts val="1400"/>
              <a:buNone/>
              <a:defRPr sz="1400"/>
            </a:lvl8pPr>
            <a:lvl9pPr lvl="8" algn="r" rtl="0">
              <a:lnSpc>
                <a:spcPct val="100000"/>
              </a:lnSpc>
              <a:spcBef>
                <a:spcPts val="0"/>
              </a:spcBef>
              <a:spcAft>
                <a:spcPts val="0"/>
              </a:spcAft>
              <a:buSzPts val="1400"/>
              <a:buNone/>
              <a:defRPr sz="1400"/>
            </a:lvl9pPr>
          </a:lstStyle>
          <a:p>
            <a:endParaRPr/>
          </a:p>
        </p:txBody>
      </p:sp>
      <p:sp>
        <p:nvSpPr>
          <p:cNvPr id="181" name="Google Shape;181;p8"/>
          <p:cNvSpPr txBox="1">
            <a:spLocks noGrp="1"/>
          </p:cNvSpPr>
          <p:nvPr>
            <p:ph type="subTitle" idx="2"/>
          </p:nvPr>
        </p:nvSpPr>
        <p:spPr>
          <a:xfrm>
            <a:off x="4807711" y="2095700"/>
            <a:ext cx="3525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182" name="Google Shape;182;p8"/>
          <p:cNvSpPr txBox="1">
            <a:spLocks noGrp="1"/>
          </p:cNvSpPr>
          <p:nvPr>
            <p:ph type="title" idx="3"/>
          </p:nvPr>
        </p:nvSpPr>
        <p:spPr>
          <a:xfrm>
            <a:off x="254001" y="1918464"/>
            <a:ext cx="3869700" cy="314100"/>
          </a:xfrm>
          <a:prstGeom prst="rect">
            <a:avLst/>
          </a:prstGeom>
        </p:spPr>
        <p:txBody>
          <a:bodyPr spcFirstLastPara="1" wrap="square" lIns="91425" tIns="91425" rIns="91425" bIns="91425" anchor="b" anchorCtr="0">
            <a:noAutofit/>
          </a:bodyPr>
          <a:lstStyle>
            <a:lvl1pPr lvl="0" algn="r" rtl="0">
              <a:lnSpc>
                <a:spcPct val="115000"/>
              </a:lnSpc>
              <a:spcBef>
                <a:spcPts val="0"/>
              </a:spcBef>
              <a:spcAft>
                <a:spcPts val="0"/>
              </a:spcAft>
              <a:buClr>
                <a:srgbClr val="3787C1"/>
              </a:buClr>
              <a:buSzPts val="1800"/>
              <a:buFont typeface="Montserrat Light"/>
              <a:buNone/>
              <a:defRPr sz="1800" b="0">
                <a:solidFill>
                  <a:srgbClr val="3787C1"/>
                </a:solidFill>
                <a:latin typeface="Montserrat Light"/>
                <a:ea typeface="Montserrat Light"/>
                <a:cs typeface="Montserrat Light"/>
                <a:sym typeface="Montserrat Light"/>
              </a:defRPr>
            </a:lvl1pPr>
            <a:lvl2pPr lvl="1" algn="r"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2pPr>
            <a:lvl3pPr lvl="2" algn="r"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3pPr>
            <a:lvl4pPr lvl="3" algn="r"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4pPr>
            <a:lvl5pPr lvl="4" algn="r"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5pPr>
            <a:lvl6pPr lvl="5" algn="r"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6pPr>
            <a:lvl7pPr lvl="6" algn="r"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7pPr>
            <a:lvl8pPr lvl="7" algn="r"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8pPr>
            <a:lvl9pPr lvl="8" algn="r"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9pPr>
          </a:lstStyle>
          <a:p>
            <a:endParaRPr/>
          </a:p>
        </p:txBody>
      </p:sp>
      <p:sp>
        <p:nvSpPr>
          <p:cNvPr id="183" name="Google Shape;183;p8"/>
          <p:cNvSpPr txBox="1">
            <a:spLocks noGrp="1"/>
          </p:cNvSpPr>
          <p:nvPr>
            <p:ph type="title" idx="4"/>
          </p:nvPr>
        </p:nvSpPr>
        <p:spPr>
          <a:xfrm>
            <a:off x="4807701" y="1918464"/>
            <a:ext cx="3869700" cy="314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Clr>
                <a:srgbClr val="3787C1"/>
              </a:buClr>
              <a:buSzPts val="1800"/>
              <a:buFont typeface="Montserrat Light"/>
              <a:buNone/>
              <a:defRPr sz="1800" b="0">
                <a:solidFill>
                  <a:srgbClr val="3787C1"/>
                </a:solidFill>
                <a:latin typeface="Montserrat Light"/>
                <a:ea typeface="Montserrat Light"/>
                <a:cs typeface="Montserrat Light"/>
                <a:sym typeface="Montserrat Light"/>
              </a:defRPr>
            </a:lvl1pPr>
            <a:lvl2pPr lvl="1"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2pPr>
            <a:lvl3pPr lvl="2"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3pPr>
            <a:lvl4pPr lvl="3"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4pPr>
            <a:lvl5pPr lvl="4"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5pPr>
            <a:lvl6pPr lvl="5"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6pPr>
            <a:lvl7pPr lvl="6"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7pPr>
            <a:lvl8pPr lvl="7"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8pPr>
            <a:lvl9pPr lvl="8" rtl="0">
              <a:spcBef>
                <a:spcPts val="0"/>
              </a:spcBef>
              <a:spcAft>
                <a:spcPts val="0"/>
              </a:spcAft>
              <a:buClr>
                <a:srgbClr val="3787C1"/>
              </a:buClr>
              <a:buSzPts val="1800"/>
              <a:buFont typeface="Montserrat Light"/>
              <a:buNone/>
              <a:defRPr sz="1800">
                <a:solidFill>
                  <a:srgbClr val="3787C1"/>
                </a:solidFill>
                <a:latin typeface="Montserrat Light"/>
                <a:ea typeface="Montserrat Light"/>
                <a:cs typeface="Montserrat Light"/>
                <a:sym typeface="Montserrat Ligh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3 columns slide">
  <p:cSld name="TITLE_AND_TWO_COLUMNS_1">
    <p:spTree>
      <p:nvGrpSpPr>
        <p:cNvPr id="1" name="Shape 184"/>
        <p:cNvGrpSpPr/>
        <p:nvPr/>
      </p:nvGrpSpPr>
      <p:grpSpPr>
        <a:xfrm>
          <a:off x="0" y="0"/>
          <a:ext cx="0" cy="0"/>
          <a:chOff x="0" y="0"/>
          <a:chExt cx="0" cy="0"/>
        </a:xfrm>
      </p:grpSpPr>
      <p:sp>
        <p:nvSpPr>
          <p:cNvPr id="185" name="Google Shape;185;p9"/>
          <p:cNvSpPr txBox="1">
            <a:spLocks noGrp="1"/>
          </p:cNvSpPr>
          <p:nvPr>
            <p:ph type="title"/>
          </p:nvPr>
        </p:nvSpPr>
        <p:spPr>
          <a:xfrm>
            <a:off x="1068100" y="9334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cxnSp>
        <p:nvCxnSpPr>
          <p:cNvPr id="186" name="Google Shape;186;p9"/>
          <p:cNvCxnSpPr/>
          <p:nvPr/>
        </p:nvCxnSpPr>
        <p:spPr>
          <a:xfrm>
            <a:off x="3292675" y="1908800"/>
            <a:ext cx="0" cy="2331600"/>
          </a:xfrm>
          <a:prstGeom prst="straightConnector1">
            <a:avLst/>
          </a:prstGeom>
          <a:noFill/>
          <a:ln w="9525" cap="flat" cmpd="sng">
            <a:solidFill>
              <a:srgbClr val="45AAF2"/>
            </a:solidFill>
            <a:prstDash val="solid"/>
            <a:round/>
            <a:headEnd type="none" w="med" len="med"/>
            <a:tailEnd type="none" w="med" len="med"/>
          </a:ln>
        </p:spPr>
      </p:cxnSp>
      <p:cxnSp>
        <p:nvCxnSpPr>
          <p:cNvPr id="187" name="Google Shape;187;p9"/>
          <p:cNvCxnSpPr/>
          <p:nvPr/>
        </p:nvCxnSpPr>
        <p:spPr>
          <a:xfrm>
            <a:off x="5803550" y="1908800"/>
            <a:ext cx="0" cy="2331600"/>
          </a:xfrm>
          <a:prstGeom prst="straightConnector1">
            <a:avLst/>
          </a:prstGeom>
          <a:noFill/>
          <a:ln w="9525" cap="flat" cmpd="sng">
            <a:solidFill>
              <a:srgbClr val="45AAF2"/>
            </a:solidFill>
            <a:prstDash val="solid"/>
            <a:round/>
            <a:headEnd type="none" w="med" len="med"/>
            <a:tailEnd type="none" w="med" len="med"/>
          </a:ln>
        </p:spPr>
      </p:cxnSp>
      <p:sp>
        <p:nvSpPr>
          <p:cNvPr id="188" name="Google Shape;188;p9"/>
          <p:cNvSpPr txBox="1">
            <a:spLocks noGrp="1"/>
          </p:cNvSpPr>
          <p:nvPr>
            <p:ph type="subTitle" idx="1"/>
          </p:nvPr>
        </p:nvSpPr>
        <p:spPr>
          <a:xfrm>
            <a:off x="747775" y="2439088"/>
            <a:ext cx="21867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89" name="Google Shape;189;p9"/>
          <p:cNvSpPr txBox="1">
            <a:spLocks noGrp="1"/>
          </p:cNvSpPr>
          <p:nvPr>
            <p:ph type="title" idx="2"/>
          </p:nvPr>
        </p:nvSpPr>
        <p:spPr>
          <a:xfrm>
            <a:off x="824225" y="2281613"/>
            <a:ext cx="2034000" cy="3141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rgbClr val="3787C1"/>
              </a:buClr>
              <a:buSzPts val="1600"/>
              <a:buNone/>
              <a:defRPr sz="1600" b="0">
                <a:solidFill>
                  <a:srgbClr val="3787C1"/>
                </a:solidFill>
              </a:defRPr>
            </a:lvl1pPr>
            <a:lvl2pPr lvl="1" algn="ctr" rtl="0">
              <a:spcBef>
                <a:spcPts val="0"/>
              </a:spcBef>
              <a:spcAft>
                <a:spcPts val="0"/>
              </a:spcAft>
              <a:buClr>
                <a:srgbClr val="3787C1"/>
              </a:buClr>
              <a:buSzPts val="1600"/>
              <a:buNone/>
              <a:defRPr sz="1600">
                <a:solidFill>
                  <a:srgbClr val="3787C1"/>
                </a:solidFill>
              </a:defRPr>
            </a:lvl2pPr>
            <a:lvl3pPr lvl="2" algn="ctr" rtl="0">
              <a:spcBef>
                <a:spcPts val="0"/>
              </a:spcBef>
              <a:spcAft>
                <a:spcPts val="0"/>
              </a:spcAft>
              <a:buClr>
                <a:srgbClr val="3787C1"/>
              </a:buClr>
              <a:buSzPts val="1600"/>
              <a:buNone/>
              <a:defRPr sz="1600">
                <a:solidFill>
                  <a:srgbClr val="3787C1"/>
                </a:solidFill>
              </a:defRPr>
            </a:lvl3pPr>
            <a:lvl4pPr lvl="3" algn="ctr" rtl="0">
              <a:spcBef>
                <a:spcPts val="0"/>
              </a:spcBef>
              <a:spcAft>
                <a:spcPts val="0"/>
              </a:spcAft>
              <a:buClr>
                <a:srgbClr val="3787C1"/>
              </a:buClr>
              <a:buSzPts val="1600"/>
              <a:buNone/>
              <a:defRPr sz="1600">
                <a:solidFill>
                  <a:srgbClr val="3787C1"/>
                </a:solidFill>
              </a:defRPr>
            </a:lvl4pPr>
            <a:lvl5pPr lvl="4" algn="ctr" rtl="0">
              <a:spcBef>
                <a:spcPts val="0"/>
              </a:spcBef>
              <a:spcAft>
                <a:spcPts val="0"/>
              </a:spcAft>
              <a:buClr>
                <a:srgbClr val="3787C1"/>
              </a:buClr>
              <a:buSzPts val="1600"/>
              <a:buNone/>
              <a:defRPr sz="1600">
                <a:solidFill>
                  <a:srgbClr val="3787C1"/>
                </a:solidFill>
              </a:defRPr>
            </a:lvl5pPr>
            <a:lvl6pPr lvl="5" algn="ctr" rtl="0">
              <a:spcBef>
                <a:spcPts val="0"/>
              </a:spcBef>
              <a:spcAft>
                <a:spcPts val="0"/>
              </a:spcAft>
              <a:buClr>
                <a:srgbClr val="3787C1"/>
              </a:buClr>
              <a:buSzPts val="1600"/>
              <a:buNone/>
              <a:defRPr sz="1600">
                <a:solidFill>
                  <a:srgbClr val="3787C1"/>
                </a:solidFill>
              </a:defRPr>
            </a:lvl6pPr>
            <a:lvl7pPr lvl="6" algn="ctr" rtl="0">
              <a:spcBef>
                <a:spcPts val="0"/>
              </a:spcBef>
              <a:spcAft>
                <a:spcPts val="0"/>
              </a:spcAft>
              <a:buClr>
                <a:srgbClr val="3787C1"/>
              </a:buClr>
              <a:buSzPts val="1600"/>
              <a:buNone/>
              <a:defRPr sz="1600">
                <a:solidFill>
                  <a:srgbClr val="3787C1"/>
                </a:solidFill>
              </a:defRPr>
            </a:lvl7pPr>
            <a:lvl8pPr lvl="7" algn="ctr" rtl="0">
              <a:spcBef>
                <a:spcPts val="0"/>
              </a:spcBef>
              <a:spcAft>
                <a:spcPts val="0"/>
              </a:spcAft>
              <a:buClr>
                <a:srgbClr val="3787C1"/>
              </a:buClr>
              <a:buSzPts val="1600"/>
              <a:buNone/>
              <a:defRPr sz="1600">
                <a:solidFill>
                  <a:srgbClr val="3787C1"/>
                </a:solidFill>
              </a:defRPr>
            </a:lvl8pPr>
            <a:lvl9pPr lvl="8" algn="ctr" rtl="0">
              <a:spcBef>
                <a:spcPts val="0"/>
              </a:spcBef>
              <a:spcAft>
                <a:spcPts val="0"/>
              </a:spcAft>
              <a:buClr>
                <a:srgbClr val="3787C1"/>
              </a:buClr>
              <a:buSzPts val="1600"/>
              <a:buNone/>
              <a:defRPr sz="1600">
                <a:solidFill>
                  <a:srgbClr val="3787C1"/>
                </a:solidFill>
              </a:defRPr>
            </a:lvl9pPr>
          </a:lstStyle>
          <a:p>
            <a:endParaRPr/>
          </a:p>
        </p:txBody>
      </p:sp>
      <p:sp>
        <p:nvSpPr>
          <p:cNvPr id="190" name="Google Shape;190;p9"/>
          <p:cNvSpPr txBox="1">
            <a:spLocks noGrp="1"/>
          </p:cNvSpPr>
          <p:nvPr>
            <p:ph type="subTitle" idx="3"/>
          </p:nvPr>
        </p:nvSpPr>
        <p:spPr>
          <a:xfrm>
            <a:off x="3531012" y="2439088"/>
            <a:ext cx="2034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91" name="Google Shape;191;p9"/>
          <p:cNvSpPr txBox="1">
            <a:spLocks noGrp="1"/>
          </p:cNvSpPr>
          <p:nvPr>
            <p:ph type="title" idx="4"/>
          </p:nvPr>
        </p:nvSpPr>
        <p:spPr>
          <a:xfrm>
            <a:off x="3531113" y="2281613"/>
            <a:ext cx="2034000" cy="3141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rgbClr val="3787C1"/>
              </a:buClr>
              <a:buSzPts val="1600"/>
              <a:buNone/>
              <a:defRPr sz="1600" b="0">
                <a:solidFill>
                  <a:srgbClr val="3787C1"/>
                </a:solidFill>
              </a:defRPr>
            </a:lvl1pPr>
            <a:lvl2pPr lvl="1" algn="ctr" rtl="0">
              <a:spcBef>
                <a:spcPts val="0"/>
              </a:spcBef>
              <a:spcAft>
                <a:spcPts val="0"/>
              </a:spcAft>
              <a:buClr>
                <a:srgbClr val="3787C1"/>
              </a:buClr>
              <a:buSzPts val="1600"/>
              <a:buNone/>
              <a:defRPr sz="1600">
                <a:solidFill>
                  <a:srgbClr val="3787C1"/>
                </a:solidFill>
              </a:defRPr>
            </a:lvl2pPr>
            <a:lvl3pPr lvl="2" algn="ctr" rtl="0">
              <a:spcBef>
                <a:spcPts val="0"/>
              </a:spcBef>
              <a:spcAft>
                <a:spcPts val="0"/>
              </a:spcAft>
              <a:buClr>
                <a:srgbClr val="3787C1"/>
              </a:buClr>
              <a:buSzPts val="1600"/>
              <a:buNone/>
              <a:defRPr sz="1600">
                <a:solidFill>
                  <a:srgbClr val="3787C1"/>
                </a:solidFill>
              </a:defRPr>
            </a:lvl3pPr>
            <a:lvl4pPr lvl="3" algn="ctr" rtl="0">
              <a:spcBef>
                <a:spcPts val="0"/>
              </a:spcBef>
              <a:spcAft>
                <a:spcPts val="0"/>
              </a:spcAft>
              <a:buClr>
                <a:srgbClr val="3787C1"/>
              </a:buClr>
              <a:buSzPts val="1600"/>
              <a:buNone/>
              <a:defRPr sz="1600">
                <a:solidFill>
                  <a:srgbClr val="3787C1"/>
                </a:solidFill>
              </a:defRPr>
            </a:lvl4pPr>
            <a:lvl5pPr lvl="4" algn="ctr" rtl="0">
              <a:spcBef>
                <a:spcPts val="0"/>
              </a:spcBef>
              <a:spcAft>
                <a:spcPts val="0"/>
              </a:spcAft>
              <a:buClr>
                <a:srgbClr val="3787C1"/>
              </a:buClr>
              <a:buSzPts val="1600"/>
              <a:buNone/>
              <a:defRPr sz="1600">
                <a:solidFill>
                  <a:srgbClr val="3787C1"/>
                </a:solidFill>
              </a:defRPr>
            </a:lvl5pPr>
            <a:lvl6pPr lvl="5" algn="ctr" rtl="0">
              <a:spcBef>
                <a:spcPts val="0"/>
              </a:spcBef>
              <a:spcAft>
                <a:spcPts val="0"/>
              </a:spcAft>
              <a:buClr>
                <a:srgbClr val="3787C1"/>
              </a:buClr>
              <a:buSzPts val="1600"/>
              <a:buNone/>
              <a:defRPr sz="1600">
                <a:solidFill>
                  <a:srgbClr val="3787C1"/>
                </a:solidFill>
              </a:defRPr>
            </a:lvl6pPr>
            <a:lvl7pPr lvl="6" algn="ctr" rtl="0">
              <a:spcBef>
                <a:spcPts val="0"/>
              </a:spcBef>
              <a:spcAft>
                <a:spcPts val="0"/>
              </a:spcAft>
              <a:buClr>
                <a:srgbClr val="3787C1"/>
              </a:buClr>
              <a:buSzPts val="1600"/>
              <a:buNone/>
              <a:defRPr sz="1600">
                <a:solidFill>
                  <a:srgbClr val="3787C1"/>
                </a:solidFill>
              </a:defRPr>
            </a:lvl7pPr>
            <a:lvl8pPr lvl="7" algn="ctr" rtl="0">
              <a:spcBef>
                <a:spcPts val="0"/>
              </a:spcBef>
              <a:spcAft>
                <a:spcPts val="0"/>
              </a:spcAft>
              <a:buClr>
                <a:srgbClr val="3787C1"/>
              </a:buClr>
              <a:buSzPts val="1600"/>
              <a:buNone/>
              <a:defRPr sz="1600">
                <a:solidFill>
                  <a:srgbClr val="3787C1"/>
                </a:solidFill>
              </a:defRPr>
            </a:lvl8pPr>
            <a:lvl9pPr lvl="8" algn="ctr" rtl="0">
              <a:spcBef>
                <a:spcPts val="0"/>
              </a:spcBef>
              <a:spcAft>
                <a:spcPts val="0"/>
              </a:spcAft>
              <a:buClr>
                <a:srgbClr val="3787C1"/>
              </a:buClr>
              <a:buSzPts val="1600"/>
              <a:buNone/>
              <a:defRPr sz="1600">
                <a:solidFill>
                  <a:srgbClr val="3787C1"/>
                </a:solidFill>
              </a:defRPr>
            </a:lvl9pPr>
          </a:lstStyle>
          <a:p>
            <a:endParaRPr/>
          </a:p>
        </p:txBody>
      </p:sp>
      <p:sp>
        <p:nvSpPr>
          <p:cNvPr id="192" name="Google Shape;192;p9"/>
          <p:cNvSpPr txBox="1">
            <a:spLocks noGrp="1"/>
          </p:cNvSpPr>
          <p:nvPr>
            <p:ph type="subTitle" idx="5"/>
          </p:nvPr>
        </p:nvSpPr>
        <p:spPr>
          <a:xfrm>
            <a:off x="6041862" y="2439088"/>
            <a:ext cx="2034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93" name="Google Shape;193;p9"/>
          <p:cNvSpPr txBox="1">
            <a:spLocks noGrp="1"/>
          </p:cNvSpPr>
          <p:nvPr>
            <p:ph type="title" idx="6"/>
          </p:nvPr>
        </p:nvSpPr>
        <p:spPr>
          <a:xfrm>
            <a:off x="6041963" y="2281613"/>
            <a:ext cx="2034000" cy="3141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rgbClr val="3787C1"/>
              </a:buClr>
              <a:buSzPts val="1600"/>
              <a:buNone/>
              <a:defRPr sz="1600" b="0">
                <a:solidFill>
                  <a:srgbClr val="3787C1"/>
                </a:solidFill>
              </a:defRPr>
            </a:lvl1pPr>
            <a:lvl2pPr lvl="1" algn="ctr" rtl="0">
              <a:spcBef>
                <a:spcPts val="0"/>
              </a:spcBef>
              <a:spcAft>
                <a:spcPts val="0"/>
              </a:spcAft>
              <a:buClr>
                <a:srgbClr val="3787C1"/>
              </a:buClr>
              <a:buSzPts val="1600"/>
              <a:buNone/>
              <a:defRPr sz="1600">
                <a:solidFill>
                  <a:srgbClr val="3787C1"/>
                </a:solidFill>
              </a:defRPr>
            </a:lvl2pPr>
            <a:lvl3pPr lvl="2" algn="ctr" rtl="0">
              <a:spcBef>
                <a:spcPts val="0"/>
              </a:spcBef>
              <a:spcAft>
                <a:spcPts val="0"/>
              </a:spcAft>
              <a:buClr>
                <a:srgbClr val="3787C1"/>
              </a:buClr>
              <a:buSzPts val="1600"/>
              <a:buNone/>
              <a:defRPr sz="1600">
                <a:solidFill>
                  <a:srgbClr val="3787C1"/>
                </a:solidFill>
              </a:defRPr>
            </a:lvl3pPr>
            <a:lvl4pPr lvl="3" algn="ctr" rtl="0">
              <a:spcBef>
                <a:spcPts val="0"/>
              </a:spcBef>
              <a:spcAft>
                <a:spcPts val="0"/>
              </a:spcAft>
              <a:buClr>
                <a:srgbClr val="3787C1"/>
              </a:buClr>
              <a:buSzPts val="1600"/>
              <a:buNone/>
              <a:defRPr sz="1600">
                <a:solidFill>
                  <a:srgbClr val="3787C1"/>
                </a:solidFill>
              </a:defRPr>
            </a:lvl4pPr>
            <a:lvl5pPr lvl="4" algn="ctr" rtl="0">
              <a:spcBef>
                <a:spcPts val="0"/>
              </a:spcBef>
              <a:spcAft>
                <a:spcPts val="0"/>
              </a:spcAft>
              <a:buClr>
                <a:srgbClr val="3787C1"/>
              </a:buClr>
              <a:buSzPts val="1600"/>
              <a:buNone/>
              <a:defRPr sz="1600">
                <a:solidFill>
                  <a:srgbClr val="3787C1"/>
                </a:solidFill>
              </a:defRPr>
            </a:lvl5pPr>
            <a:lvl6pPr lvl="5" algn="ctr" rtl="0">
              <a:spcBef>
                <a:spcPts val="0"/>
              </a:spcBef>
              <a:spcAft>
                <a:spcPts val="0"/>
              </a:spcAft>
              <a:buClr>
                <a:srgbClr val="3787C1"/>
              </a:buClr>
              <a:buSzPts val="1600"/>
              <a:buNone/>
              <a:defRPr sz="1600">
                <a:solidFill>
                  <a:srgbClr val="3787C1"/>
                </a:solidFill>
              </a:defRPr>
            </a:lvl6pPr>
            <a:lvl7pPr lvl="6" algn="ctr" rtl="0">
              <a:spcBef>
                <a:spcPts val="0"/>
              </a:spcBef>
              <a:spcAft>
                <a:spcPts val="0"/>
              </a:spcAft>
              <a:buClr>
                <a:srgbClr val="3787C1"/>
              </a:buClr>
              <a:buSzPts val="1600"/>
              <a:buNone/>
              <a:defRPr sz="1600">
                <a:solidFill>
                  <a:srgbClr val="3787C1"/>
                </a:solidFill>
              </a:defRPr>
            </a:lvl7pPr>
            <a:lvl8pPr lvl="7" algn="ctr" rtl="0">
              <a:spcBef>
                <a:spcPts val="0"/>
              </a:spcBef>
              <a:spcAft>
                <a:spcPts val="0"/>
              </a:spcAft>
              <a:buClr>
                <a:srgbClr val="3787C1"/>
              </a:buClr>
              <a:buSzPts val="1600"/>
              <a:buNone/>
              <a:defRPr sz="1600">
                <a:solidFill>
                  <a:srgbClr val="3787C1"/>
                </a:solidFill>
              </a:defRPr>
            </a:lvl8pPr>
            <a:lvl9pPr lvl="8" algn="ctr" rtl="0">
              <a:spcBef>
                <a:spcPts val="0"/>
              </a:spcBef>
              <a:spcAft>
                <a:spcPts val="0"/>
              </a:spcAft>
              <a:buClr>
                <a:srgbClr val="3787C1"/>
              </a:buClr>
              <a:buSzPts val="1600"/>
              <a:buNone/>
              <a:defRPr sz="1600">
                <a:solidFill>
                  <a:srgbClr val="3787C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6 columns slide">
  <p:cSld name="TITLE_AND_TWO_COLUMNS_1_1">
    <p:spTree>
      <p:nvGrpSpPr>
        <p:cNvPr id="1" name="Shape 194"/>
        <p:cNvGrpSpPr/>
        <p:nvPr/>
      </p:nvGrpSpPr>
      <p:grpSpPr>
        <a:xfrm>
          <a:off x="0" y="0"/>
          <a:ext cx="0" cy="0"/>
          <a:chOff x="0" y="0"/>
          <a:chExt cx="0" cy="0"/>
        </a:xfrm>
      </p:grpSpPr>
      <p:sp>
        <p:nvSpPr>
          <p:cNvPr id="195" name="Google Shape;195;p10"/>
          <p:cNvSpPr txBox="1">
            <a:spLocks noGrp="1"/>
          </p:cNvSpPr>
          <p:nvPr>
            <p:ph type="title"/>
          </p:nvPr>
        </p:nvSpPr>
        <p:spPr>
          <a:xfrm>
            <a:off x="1068100" y="933450"/>
            <a:ext cx="7047300" cy="482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96" name="Google Shape;196;p10"/>
          <p:cNvSpPr txBox="1">
            <a:spLocks noGrp="1"/>
          </p:cNvSpPr>
          <p:nvPr>
            <p:ph type="title" idx="2"/>
          </p:nvPr>
        </p:nvSpPr>
        <p:spPr>
          <a:xfrm>
            <a:off x="971105" y="2011049"/>
            <a:ext cx="2470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3787C1"/>
              </a:buClr>
              <a:buSzPts val="1600"/>
              <a:buNone/>
              <a:defRPr sz="1600" b="0">
                <a:solidFill>
                  <a:srgbClr val="3787C1"/>
                </a:solidFill>
              </a:defRPr>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197" name="Google Shape;197;p10"/>
          <p:cNvSpPr txBox="1">
            <a:spLocks noGrp="1"/>
          </p:cNvSpPr>
          <p:nvPr>
            <p:ph type="title" idx="3"/>
          </p:nvPr>
        </p:nvSpPr>
        <p:spPr>
          <a:xfrm>
            <a:off x="3437916" y="2011049"/>
            <a:ext cx="2470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3787C1"/>
              </a:buClr>
              <a:buSzPts val="1600"/>
              <a:buNone/>
              <a:defRPr sz="1600" b="0">
                <a:solidFill>
                  <a:srgbClr val="3787C1"/>
                </a:solidFill>
              </a:defRPr>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198" name="Google Shape;198;p10"/>
          <p:cNvSpPr txBox="1">
            <a:spLocks noGrp="1"/>
          </p:cNvSpPr>
          <p:nvPr>
            <p:ph type="title" idx="4"/>
          </p:nvPr>
        </p:nvSpPr>
        <p:spPr>
          <a:xfrm>
            <a:off x="5900866" y="2011049"/>
            <a:ext cx="2470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3787C1"/>
              </a:buClr>
              <a:buSzPts val="1600"/>
              <a:buNone/>
              <a:defRPr sz="1600" b="0">
                <a:solidFill>
                  <a:srgbClr val="3787C1"/>
                </a:solidFill>
              </a:defRPr>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199" name="Google Shape;199;p10"/>
          <p:cNvSpPr txBox="1">
            <a:spLocks noGrp="1"/>
          </p:cNvSpPr>
          <p:nvPr>
            <p:ph type="title" idx="5"/>
          </p:nvPr>
        </p:nvSpPr>
        <p:spPr>
          <a:xfrm>
            <a:off x="1011705" y="3308449"/>
            <a:ext cx="2470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3787C1"/>
              </a:buClr>
              <a:buSzPts val="1600"/>
              <a:buNone/>
              <a:defRPr sz="1600" b="0">
                <a:solidFill>
                  <a:srgbClr val="3787C1"/>
                </a:solidFill>
              </a:defRPr>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200" name="Google Shape;200;p10"/>
          <p:cNvSpPr txBox="1">
            <a:spLocks noGrp="1"/>
          </p:cNvSpPr>
          <p:nvPr>
            <p:ph type="title" idx="6"/>
          </p:nvPr>
        </p:nvSpPr>
        <p:spPr>
          <a:xfrm>
            <a:off x="3478516" y="3308449"/>
            <a:ext cx="2470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3787C1"/>
              </a:buClr>
              <a:buSzPts val="1600"/>
              <a:buNone/>
              <a:defRPr sz="1600" b="0">
                <a:solidFill>
                  <a:srgbClr val="3787C1"/>
                </a:solidFill>
              </a:defRPr>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201" name="Google Shape;201;p10"/>
          <p:cNvSpPr txBox="1">
            <a:spLocks noGrp="1"/>
          </p:cNvSpPr>
          <p:nvPr>
            <p:ph type="title" idx="7"/>
          </p:nvPr>
        </p:nvSpPr>
        <p:spPr>
          <a:xfrm>
            <a:off x="5941466" y="3308449"/>
            <a:ext cx="2470800" cy="314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3787C1"/>
              </a:buClr>
              <a:buSzPts val="1600"/>
              <a:buNone/>
              <a:defRPr sz="1600" b="0">
                <a:solidFill>
                  <a:srgbClr val="3787C1"/>
                </a:solidFill>
              </a:defRPr>
            </a:lvl1pPr>
            <a:lvl2pPr lvl="1" rtl="0">
              <a:lnSpc>
                <a:spcPct val="100000"/>
              </a:lnSpc>
              <a:spcBef>
                <a:spcPts val="0"/>
              </a:spcBef>
              <a:spcAft>
                <a:spcPts val="0"/>
              </a:spcAft>
              <a:buClr>
                <a:srgbClr val="3787C1"/>
              </a:buClr>
              <a:buSzPts val="1600"/>
              <a:buNone/>
              <a:defRPr sz="1600">
                <a:solidFill>
                  <a:srgbClr val="3787C1"/>
                </a:solidFill>
              </a:defRPr>
            </a:lvl2pPr>
            <a:lvl3pPr lvl="2" rtl="0">
              <a:lnSpc>
                <a:spcPct val="100000"/>
              </a:lnSpc>
              <a:spcBef>
                <a:spcPts val="0"/>
              </a:spcBef>
              <a:spcAft>
                <a:spcPts val="0"/>
              </a:spcAft>
              <a:buClr>
                <a:srgbClr val="3787C1"/>
              </a:buClr>
              <a:buSzPts val="1600"/>
              <a:buNone/>
              <a:defRPr sz="1600">
                <a:solidFill>
                  <a:srgbClr val="3787C1"/>
                </a:solidFill>
              </a:defRPr>
            </a:lvl3pPr>
            <a:lvl4pPr lvl="3" rtl="0">
              <a:lnSpc>
                <a:spcPct val="100000"/>
              </a:lnSpc>
              <a:spcBef>
                <a:spcPts val="0"/>
              </a:spcBef>
              <a:spcAft>
                <a:spcPts val="0"/>
              </a:spcAft>
              <a:buClr>
                <a:srgbClr val="3787C1"/>
              </a:buClr>
              <a:buSzPts val="1600"/>
              <a:buNone/>
              <a:defRPr sz="1600">
                <a:solidFill>
                  <a:srgbClr val="3787C1"/>
                </a:solidFill>
              </a:defRPr>
            </a:lvl4pPr>
            <a:lvl5pPr lvl="4" rtl="0">
              <a:lnSpc>
                <a:spcPct val="100000"/>
              </a:lnSpc>
              <a:spcBef>
                <a:spcPts val="0"/>
              </a:spcBef>
              <a:spcAft>
                <a:spcPts val="0"/>
              </a:spcAft>
              <a:buClr>
                <a:srgbClr val="3787C1"/>
              </a:buClr>
              <a:buSzPts val="1600"/>
              <a:buNone/>
              <a:defRPr sz="1600">
                <a:solidFill>
                  <a:srgbClr val="3787C1"/>
                </a:solidFill>
              </a:defRPr>
            </a:lvl5pPr>
            <a:lvl6pPr lvl="5" rtl="0">
              <a:lnSpc>
                <a:spcPct val="100000"/>
              </a:lnSpc>
              <a:spcBef>
                <a:spcPts val="0"/>
              </a:spcBef>
              <a:spcAft>
                <a:spcPts val="0"/>
              </a:spcAft>
              <a:buClr>
                <a:srgbClr val="3787C1"/>
              </a:buClr>
              <a:buSzPts val="1600"/>
              <a:buNone/>
              <a:defRPr sz="1600">
                <a:solidFill>
                  <a:srgbClr val="3787C1"/>
                </a:solidFill>
              </a:defRPr>
            </a:lvl6pPr>
            <a:lvl7pPr lvl="6" rtl="0">
              <a:lnSpc>
                <a:spcPct val="100000"/>
              </a:lnSpc>
              <a:spcBef>
                <a:spcPts val="0"/>
              </a:spcBef>
              <a:spcAft>
                <a:spcPts val="0"/>
              </a:spcAft>
              <a:buClr>
                <a:srgbClr val="3787C1"/>
              </a:buClr>
              <a:buSzPts val="1600"/>
              <a:buNone/>
              <a:defRPr sz="1600">
                <a:solidFill>
                  <a:srgbClr val="3787C1"/>
                </a:solidFill>
              </a:defRPr>
            </a:lvl7pPr>
            <a:lvl8pPr lvl="7" rtl="0">
              <a:lnSpc>
                <a:spcPct val="100000"/>
              </a:lnSpc>
              <a:spcBef>
                <a:spcPts val="0"/>
              </a:spcBef>
              <a:spcAft>
                <a:spcPts val="0"/>
              </a:spcAft>
              <a:buClr>
                <a:srgbClr val="3787C1"/>
              </a:buClr>
              <a:buSzPts val="1600"/>
              <a:buNone/>
              <a:defRPr sz="1600">
                <a:solidFill>
                  <a:srgbClr val="3787C1"/>
                </a:solidFill>
              </a:defRPr>
            </a:lvl8pPr>
            <a:lvl9pPr lvl="8" rtl="0">
              <a:lnSpc>
                <a:spcPct val="100000"/>
              </a:lnSpc>
              <a:spcBef>
                <a:spcPts val="0"/>
              </a:spcBef>
              <a:spcAft>
                <a:spcPts val="0"/>
              </a:spcAft>
              <a:buClr>
                <a:srgbClr val="3787C1"/>
              </a:buClr>
              <a:buSzPts val="1600"/>
              <a:buNone/>
              <a:defRPr sz="1600">
                <a:solidFill>
                  <a:srgbClr val="3787C1"/>
                </a:solidFill>
              </a:defRPr>
            </a:lvl9pPr>
          </a:lstStyle>
          <a:p>
            <a:endParaRPr/>
          </a:p>
        </p:txBody>
      </p:sp>
      <p:sp>
        <p:nvSpPr>
          <p:cNvPr id="202" name="Google Shape;202;p10"/>
          <p:cNvSpPr txBox="1">
            <a:spLocks noGrp="1"/>
          </p:cNvSpPr>
          <p:nvPr>
            <p:ph type="subTitle" idx="1"/>
          </p:nvPr>
        </p:nvSpPr>
        <p:spPr>
          <a:xfrm>
            <a:off x="1017200" y="2244725"/>
            <a:ext cx="21798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03" name="Google Shape;203;p10"/>
          <p:cNvSpPr txBox="1">
            <a:spLocks noGrp="1"/>
          </p:cNvSpPr>
          <p:nvPr>
            <p:ph type="subTitle" idx="8"/>
          </p:nvPr>
        </p:nvSpPr>
        <p:spPr>
          <a:xfrm>
            <a:off x="3484050" y="2244725"/>
            <a:ext cx="21798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04" name="Google Shape;204;p10"/>
          <p:cNvSpPr txBox="1">
            <a:spLocks noGrp="1"/>
          </p:cNvSpPr>
          <p:nvPr>
            <p:ph type="subTitle" idx="9"/>
          </p:nvPr>
        </p:nvSpPr>
        <p:spPr>
          <a:xfrm>
            <a:off x="5947000" y="2244725"/>
            <a:ext cx="21798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05" name="Google Shape;205;p10"/>
          <p:cNvSpPr txBox="1">
            <a:spLocks noGrp="1"/>
          </p:cNvSpPr>
          <p:nvPr>
            <p:ph type="subTitle" idx="13"/>
          </p:nvPr>
        </p:nvSpPr>
        <p:spPr>
          <a:xfrm>
            <a:off x="1017200" y="3542125"/>
            <a:ext cx="21798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06" name="Google Shape;206;p10"/>
          <p:cNvSpPr txBox="1">
            <a:spLocks noGrp="1"/>
          </p:cNvSpPr>
          <p:nvPr>
            <p:ph type="subTitle" idx="14"/>
          </p:nvPr>
        </p:nvSpPr>
        <p:spPr>
          <a:xfrm>
            <a:off x="3484050" y="3542125"/>
            <a:ext cx="21798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07" name="Google Shape;207;p10"/>
          <p:cNvSpPr txBox="1">
            <a:spLocks noGrp="1"/>
          </p:cNvSpPr>
          <p:nvPr>
            <p:ph type="subTitle" idx="15"/>
          </p:nvPr>
        </p:nvSpPr>
        <p:spPr>
          <a:xfrm>
            <a:off x="5947000" y="3542125"/>
            <a:ext cx="2179800" cy="62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400"/>
              <a:buFont typeface="Montserrat"/>
              <a:buNone/>
              <a:defRPr sz="2400" b="1">
                <a:solidFill>
                  <a:srgbClr val="434343"/>
                </a:solidFill>
                <a:latin typeface="Montserrat"/>
                <a:ea typeface="Montserrat"/>
                <a:cs typeface="Montserrat"/>
                <a:sym typeface="Montserrat"/>
              </a:defRPr>
            </a:lvl1pPr>
            <a:lvl2pPr lvl="1"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2pPr>
            <a:lvl3pPr lvl="2"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3pPr>
            <a:lvl4pPr lvl="3"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4pPr>
            <a:lvl5pPr lvl="4"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5pPr>
            <a:lvl6pPr lvl="5"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6pPr>
            <a:lvl7pPr lvl="6"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7pPr>
            <a:lvl8pPr lvl="7"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8pPr>
            <a:lvl9pPr lvl="8" rtl="0">
              <a:spcBef>
                <a:spcPts val="0"/>
              </a:spcBef>
              <a:spcAft>
                <a:spcPts val="0"/>
              </a:spcAft>
              <a:buClr>
                <a:srgbClr val="434343"/>
              </a:buClr>
              <a:buSzPts val="2400"/>
              <a:buFont typeface="Arvo"/>
              <a:buNone/>
              <a:defRPr sz="2400">
                <a:solidFill>
                  <a:srgbClr val="434343"/>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rgbClr val="999999"/>
              </a:buClr>
              <a:buSzPts val="1600"/>
              <a:buFont typeface="Montserrat"/>
              <a:buChar char="●"/>
              <a:defRPr sz="1600">
                <a:solidFill>
                  <a:srgbClr val="999999"/>
                </a:solidFill>
                <a:latin typeface="Montserrat"/>
                <a:ea typeface="Montserrat"/>
                <a:cs typeface="Montserrat"/>
                <a:sym typeface="Montserrat"/>
              </a:defRPr>
            </a:lvl1pPr>
            <a:lvl2pPr marL="914400" lvl="1" indent="-330200" rtl="0">
              <a:lnSpc>
                <a:spcPct val="100000"/>
              </a:lnSpc>
              <a:spcBef>
                <a:spcPts val="0"/>
              </a:spcBef>
              <a:spcAft>
                <a:spcPts val="0"/>
              </a:spcAft>
              <a:buClr>
                <a:srgbClr val="999999"/>
              </a:buClr>
              <a:buSzPts val="1600"/>
              <a:buFont typeface="Montserrat"/>
              <a:buChar char="○"/>
              <a:defRPr sz="1600">
                <a:solidFill>
                  <a:srgbClr val="999999"/>
                </a:solidFill>
                <a:latin typeface="Montserrat"/>
                <a:ea typeface="Montserrat"/>
                <a:cs typeface="Montserrat"/>
                <a:sym typeface="Montserrat"/>
              </a:defRPr>
            </a:lvl2pPr>
            <a:lvl3pPr marL="1371600" lvl="2" indent="-323850" rtl="0">
              <a:lnSpc>
                <a:spcPct val="100000"/>
              </a:lnSpc>
              <a:spcBef>
                <a:spcPts val="0"/>
              </a:spcBef>
              <a:spcAft>
                <a:spcPts val="0"/>
              </a:spcAft>
              <a:buClr>
                <a:srgbClr val="999999"/>
              </a:buClr>
              <a:buSzPts val="1500"/>
              <a:buFont typeface="Montserrat"/>
              <a:buChar char="■"/>
              <a:defRPr sz="1500">
                <a:solidFill>
                  <a:srgbClr val="999999"/>
                </a:solidFill>
                <a:latin typeface="Montserrat"/>
                <a:ea typeface="Montserrat"/>
                <a:cs typeface="Montserrat"/>
                <a:sym typeface="Montserrat"/>
              </a:defRPr>
            </a:lvl3pPr>
            <a:lvl4pPr marL="1828800" lvl="3" indent="-323850" rtl="0">
              <a:lnSpc>
                <a:spcPct val="100000"/>
              </a:lnSpc>
              <a:spcBef>
                <a:spcPts val="0"/>
              </a:spcBef>
              <a:spcAft>
                <a:spcPts val="0"/>
              </a:spcAft>
              <a:buClr>
                <a:srgbClr val="999999"/>
              </a:buClr>
              <a:buSzPts val="1500"/>
              <a:buFont typeface="Montserrat"/>
              <a:buChar char="●"/>
              <a:defRPr sz="1500">
                <a:solidFill>
                  <a:srgbClr val="999999"/>
                </a:solidFill>
                <a:latin typeface="Montserrat"/>
                <a:ea typeface="Montserrat"/>
                <a:cs typeface="Montserrat"/>
                <a:sym typeface="Montserrat"/>
              </a:defRPr>
            </a:lvl4pPr>
            <a:lvl5pPr marL="2286000" lvl="4" indent="-317500" rtl="0">
              <a:lnSpc>
                <a:spcPct val="100000"/>
              </a:lnSpc>
              <a:spcBef>
                <a:spcPts val="0"/>
              </a:spcBef>
              <a:spcAft>
                <a:spcPts val="0"/>
              </a:spcAft>
              <a:buClr>
                <a:srgbClr val="999999"/>
              </a:buClr>
              <a:buSzPts val="1400"/>
              <a:buFont typeface="Montserrat"/>
              <a:buChar char="○"/>
              <a:defRPr>
                <a:solidFill>
                  <a:srgbClr val="999999"/>
                </a:solidFill>
                <a:latin typeface="Montserrat"/>
                <a:ea typeface="Montserrat"/>
                <a:cs typeface="Montserrat"/>
                <a:sym typeface="Montserrat"/>
              </a:defRPr>
            </a:lvl5pPr>
            <a:lvl6pPr marL="2743200" lvl="5" indent="-317500" rtl="0">
              <a:lnSpc>
                <a:spcPct val="100000"/>
              </a:lnSpc>
              <a:spcBef>
                <a:spcPts val="0"/>
              </a:spcBef>
              <a:spcAft>
                <a:spcPts val="0"/>
              </a:spcAft>
              <a:buClr>
                <a:srgbClr val="999999"/>
              </a:buClr>
              <a:buSzPts val="1400"/>
              <a:buFont typeface="Montserrat"/>
              <a:buChar char="■"/>
              <a:defRPr>
                <a:solidFill>
                  <a:srgbClr val="999999"/>
                </a:solidFill>
                <a:latin typeface="Montserrat"/>
                <a:ea typeface="Montserrat"/>
                <a:cs typeface="Montserrat"/>
                <a:sym typeface="Montserrat"/>
              </a:defRPr>
            </a:lvl6pPr>
            <a:lvl7pPr marL="3200400" lvl="6" indent="-311150" rtl="0">
              <a:lnSpc>
                <a:spcPct val="100000"/>
              </a:lnSpc>
              <a:spcBef>
                <a:spcPts val="0"/>
              </a:spcBef>
              <a:spcAft>
                <a:spcPts val="0"/>
              </a:spcAft>
              <a:buClr>
                <a:srgbClr val="999999"/>
              </a:buClr>
              <a:buSzPts val="1300"/>
              <a:buFont typeface="Montserrat"/>
              <a:buChar char="●"/>
              <a:defRPr sz="1300">
                <a:solidFill>
                  <a:srgbClr val="999999"/>
                </a:solidFill>
                <a:latin typeface="Montserrat"/>
                <a:ea typeface="Montserrat"/>
                <a:cs typeface="Montserrat"/>
                <a:sym typeface="Montserrat"/>
              </a:defRPr>
            </a:lvl7pPr>
            <a:lvl8pPr marL="3657600" lvl="7" indent="-311150" rtl="0">
              <a:lnSpc>
                <a:spcPct val="100000"/>
              </a:lnSpc>
              <a:spcBef>
                <a:spcPts val="0"/>
              </a:spcBef>
              <a:spcAft>
                <a:spcPts val="0"/>
              </a:spcAft>
              <a:buClr>
                <a:srgbClr val="999999"/>
              </a:buClr>
              <a:buSzPts val="1300"/>
              <a:buFont typeface="Montserrat"/>
              <a:buChar char="○"/>
              <a:defRPr sz="1300">
                <a:solidFill>
                  <a:srgbClr val="999999"/>
                </a:solidFill>
                <a:latin typeface="Montserrat"/>
                <a:ea typeface="Montserrat"/>
                <a:cs typeface="Montserrat"/>
                <a:sym typeface="Montserrat"/>
              </a:defRPr>
            </a:lvl8pPr>
            <a:lvl9pPr marL="4114800" lvl="8" indent="-304800" rtl="0">
              <a:lnSpc>
                <a:spcPct val="100000"/>
              </a:lnSpc>
              <a:spcBef>
                <a:spcPts val="0"/>
              </a:spcBef>
              <a:spcAft>
                <a:spcPts val="0"/>
              </a:spcAft>
              <a:buClr>
                <a:srgbClr val="999999"/>
              </a:buClr>
              <a:buSzPts val="1200"/>
              <a:buFont typeface="Montserrat"/>
              <a:buChar char="■"/>
              <a:defRPr sz="1200">
                <a:solidFill>
                  <a:srgbClr val="999999"/>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go.co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2"/>
        <p:cNvGrpSpPr/>
        <p:nvPr/>
      </p:nvGrpSpPr>
      <p:grpSpPr>
        <a:xfrm>
          <a:off x="0" y="0"/>
          <a:ext cx="0" cy="0"/>
          <a:chOff x="0" y="0"/>
          <a:chExt cx="0" cy="0"/>
        </a:xfrm>
      </p:grpSpPr>
      <p:sp>
        <p:nvSpPr>
          <p:cNvPr id="463" name="Google Shape;463;p27"/>
          <p:cNvSpPr txBox="1">
            <a:spLocks noGrp="1"/>
          </p:cNvSpPr>
          <p:nvPr>
            <p:ph type="ctrTitle"/>
          </p:nvPr>
        </p:nvSpPr>
        <p:spPr>
          <a:xfrm>
            <a:off x="1300600" y="1291675"/>
            <a:ext cx="6330900" cy="2007300"/>
          </a:xfrm>
          <a:prstGeom prst="rect">
            <a:avLst/>
          </a:prstGeom>
          <a:solidFill>
            <a:schemeClr val="lt1"/>
          </a:solidFill>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s" sz="3300">
                <a:solidFill>
                  <a:srgbClr val="6C3888"/>
                </a:solidFill>
              </a:rPr>
              <a:t>Club Structure: </a:t>
            </a:r>
            <a:r>
              <a:rPr lang="es" sz="3300" dirty="0">
                <a:solidFill>
                  <a:srgbClr val="6C3888"/>
                </a:solidFill>
              </a:rPr>
              <a:t>Flexibility and Innovation</a:t>
            </a:r>
            <a:endParaRPr sz="3300" dirty="0">
              <a:solidFill>
                <a:srgbClr val="6C388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2"/>
        <p:cNvGrpSpPr/>
        <p:nvPr/>
      </p:nvGrpSpPr>
      <p:grpSpPr>
        <a:xfrm>
          <a:off x="0" y="0"/>
          <a:ext cx="0" cy="0"/>
          <a:chOff x="0" y="0"/>
          <a:chExt cx="0" cy="0"/>
        </a:xfrm>
      </p:grpSpPr>
      <p:sp>
        <p:nvSpPr>
          <p:cNvPr id="543" name="Google Shape;543;p35"/>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10</a:t>
            </a:fld>
            <a:endParaRPr/>
          </a:p>
        </p:txBody>
      </p:sp>
      <p:grpSp>
        <p:nvGrpSpPr>
          <p:cNvPr id="544" name="Google Shape;544;p35"/>
          <p:cNvGrpSpPr/>
          <p:nvPr/>
        </p:nvGrpSpPr>
        <p:grpSpPr>
          <a:xfrm>
            <a:off x="-56526" y="3777044"/>
            <a:ext cx="9256859" cy="1472729"/>
            <a:chOff x="791125" y="1357350"/>
            <a:chExt cx="2750025" cy="464950"/>
          </a:xfrm>
        </p:grpSpPr>
        <p:sp>
          <p:nvSpPr>
            <p:cNvPr id="545" name="Google Shape;545;p35"/>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rgbClr val="885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rgbClr val="2F3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35"/>
          <p:cNvGrpSpPr/>
          <p:nvPr/>
        </p:nvGrpSpPr>
        <p:grpSpPr>
          <a:xfrm flipH="1">
            <a:off x="6197901" y="-104436"/>
            <a:ext cx="3002427" cy="1254836"/>
            <a:chOff x="4070650" y="2149425"/>
            <a:chExt cx="814350" cy="340350"/>
          </a:xfrm>
        </p:grpSpPr>
        <p:sp>
          <p:nvSpPr>
            <p:cNvPr id="556" name="Google Shape;556;p35"/>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rgbClr val="B07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35"/>
          <p:cNvSpPr txBox="1">
            <a:spLocks noGrp="1"/>
          </p:cNvSpPr>
          <p:nvPr>
            <p:ph type="title"/>
          </p:nvPr>
        </p:nvSpPr>
        <p:spPr>
          <a:xfrm>
            <a:off x="2000200" y="2030850"/>
            <a:ext cx="5259900" cy="108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6000">
                <a:solidFill>
                  <a:srgbClr val="6C3888"/>
                </a:solidFill>
              </a:rPr>
              <a:t>True Cost of Membership</a:t>
            </a:r>
            <a:endParaRPr sz="6000" b="0">
              <a:solidFill>
                <a:srgbClr val="6C388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5"/>
        <p:cNvGrpSpPr/>
        <p:nvPr/>
      </p:nvGrpSpPr>
      <p:grpSpPr>
        <a:xfrm>
          <a:off x="0" y="0"/>
          <a:ext cx="0" cy="0"/>
          <a:chOff x="0" y="0"/>
          <a:chExt cx="0" cy="0"/>
        </a:xfrm>
      </p:grpSpPr>
      <p:sp>
        <p:nvSpPr>
          <p:cNvPr id="566" name="Google Shape;566;p36"/>
          <p:cNvSpPr txBox="1">
            <a:spLocks noGrp="1"/>
          </p:cNvSpPr>
          <p:nvPr>
            <p:ph type="body" idx="1"/>
          </p:nvPr>
        </p:nvSpPr>
        <p:spPr>
          <a:xfrm>
            <a:off x="958175" y="794050"/>
            <a:ext cx="7047300" cy="2502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45AAF2"/>
              </a:buClr>
              <a:buSzPts val="2000"/>
              <a:buChar char="●"/>
            </a:pPr>
            <a:r>
              <a:rPr lang="es" sz="2000" dirty="0"/>
              <a:t>Dues (International, District, Club)</a:t>
            </a:r>
            <a:endParaRPr sz="2000" dirty="0"/>
          </a:p>
          <a:p>
            <a:pPr marL="457200" lvl="0" indent="-355600" algn="l" rtl="0">
              <a:spcBef>
                <a:spcPts val="0"/>
              </a:spcBef>
              <a:spcAft>
                <a:spcPts val="0"/>
              </a:spcAft>
              <a:buClr>
                <a:srgbClr val="45AAF2"/>
              </a:buClr>
              <a:buSzPts val="2000"/>
              <a:buChar char="●"/>
            </a:pPr>
            <a:r>
              <a:rPr lang="es" sz="2000" dirty="0"/>
              <a:t>Meetings/Food</a:t>
            </a:r>
            <a:endParaRPr sz="2000" dirty="0"/>
          </a:p>
          <a:p>
            <a:pPr marL="457200" lvl="0" indent="-355600" algn="l" rtl="0">
              <a:spcBef>
                <a:spcPts val="0"/>
              </a:spcBef>
              <a:spcAft>
                <a:spcPts val="0"/>
              </a:spcAft>
              <a:buClr>
                <a:srgbClr val="45AAF2"/>
              </a:buClr>
              <a:buSzPts val="2000"/>
              <a:buChar char="●"/>
            </a:pPr>
            <a:r>
              <a:rPr lang="es" sz="2000" dirty="0"/>
              <a:t>Required (?) Donations</a:t>
            </a:r>
            <a:endParaRPr sz="2000" dirty="0"/>
          </a:p>
          <a:p>
            <a:pPr marL="457200" lvl="0" indent="-355600" algn="l" rtl="0">
              <a:spcBef>
                <a:spcPts val="0"/>
              </a:spcBef>
              <a:spcAft>
                <a:spcPts val="0"/>
              </a:spcAft>
              <a:buClr>
                <a:srgbClr val="45AAF2"/>
              </a:buClr>
              <a:buSzPts val="2000"/>
              <a:buChar char="●"/>
            </a:pPr>
            <a:r>
              <a:rPr lang="es" sz="2000" dirty="0"/>
              <a:t>Required Events</a:t>
            </a:r>
            <a:endParaRPr sz="2000" dirty="0"/>
          </a:p>
          <a:p>
            <a:pPr marL="457200" lvl="0" indent="-355600" algn="l" rtl="0">
              <a:spcBef>
                <a:spcPts val="0"/>
              </a:spcBef>
              <a:spcAft>
                <a:spcPts val="0"/>
              </a:spcAft>
              <a:buClr>
                <a:srgbClr val="6C3888"/>
              </a:buClr>
              <a:buSzPts val="2000"/>
              <a:buChar char="●"/>
            </a:pPr>
            <a:r>
              <a:rPr lang="es" sz="2000" b="1" dirty="0">
                <a:solidFill>
                  <a:srgbClr val="6C3888"/>
                </a:solidFill>
              </a:rPr>
              <a:t>And…</a:t>
            </a:r>
            <a:endParaRPr sz="2000" b="1" dirty="0">
              <a:solidFill>
                <a:srgbClr val="6C388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0"/>
        <p:cNvGrpSpPr/>
        <p:nvPr/>
      </p:nvGrpSpPr>
      <p:grpSpPr>
        <a:xfrm>
          <a:off x="0" y="0"/>
          <a:ext cx="0" cy="0"/>
          <a:chOff x="0" y="0"/>
          <a:chExt cx="0" cy="0"/>
        </a:xfrm>
      </p:grpSpPr>
      <p:sp>
        <p:nvSpPr>
          <p:cNvPr id="571" name="Google Shape;571;p37"/>
          <p:cNvSpPr txBox="1">
            <a:spLocks noGrp="1"/>
          </p:cNvSpPr>
          <p:nvPr>
            <p:ph type="title" idx="4294967295"/>
          </p:nvPr>
        </p:nvSpPr>
        <p:spPr>
          <a:xfrm>
            <a:off x="1846400" y="2035950"/>
            <a:ext cx="6795600" cy="107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a:solidFill>
                  <a:srgbClr val="6C3888"/>
                </a:solidFill>
              </a:rPr>
              <a:t>Meetings </a:t>
            </a:r>
            <a:endParaRPr sz="6000" b="0">
              <a:solidFill>
                <a:srgbClr val="6C388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5"/>
        <p:cNvGrpSpPr/>
        <p:nvPr/>
      </p:nvGrpSpPr>
      <p:grpSpPr>
        <a:xfrm>
          <a:off x="0" y="0"/>
          <a:ext cx="0" cy="0"/>
          <a:chOff x="0" y="0"/>
          <a:chExt cx="0" cy="0"/>
        </a:xfrm>
      </p:grpSpPr>
      <p:sp>
        <p:nvSpPr>
          <p:cNvPr id="576" name="Google Shape;576;p38"/>
          <p:cNvSpPr txBox="1">
            <a:spLocks noGrp="1"/>
          </p:cNvSpPr>
          <p:nvPr>
            <p:ph type="subTitle" idx="1"/>
          </p:nvPr>
        </p:nvSpPr>
        <p:spPr>
          <a:xfrm>
            <a:off x="736800" y="2559263"/>
            <a:ext cx="21867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Hybrid</a:t>
            </a:r>
            <a:endParaRPr/>
          </a:p>
          <a:p>
            <a:pPr marL="0" lvl="0" indent="0" algn="ctr" rtl="0">
              <a:spcBef>
                <a:spcPts val="0"/>
              </a:spcBef>
              <a:spcAft>
                <a:spcPts val="0"/>
              </a:spcAft>
              <a:buNone/>
            </a:pPr>
            <a:r>
              <a:rPr lang="es"/>
              <a:t>Off-site Field Trips</a:t>
            </a:r>
            <a:endParaRPr/>
          </a:p>
          <a:p>
            <a:pPr marL="0" lvl="0" indent="0" algn="ctr" rtl="0">
              <a:spcBef>
                <a:spcPts val="0"/>
              </a:spcBef>
              <a:spcAft>
                <a:spcPts val="0"/>
              </a:spcAft>
              <a:buNone/>
            </a:pPr>
            <a:r>
              <a:rPr lang="es"/>
              <a:t>Restaurant </a:t>
            </a:r>
            <a:endParaRPr/>
          </a:p>
          <a:p>
            <a:pPr marL="0" lvl="0" indent="0" algn="ctr" rtl="0">
              <a:spcBef>
                <a:spcPts val="0"/>
              </a:spcBef>
              <a:spcAft>
                <a:spcPts val="0"/>
              </a:spcAft>
              <a:buNone/>
            </a:pPr>
            <a:r>
              <a:rPr lang="es"/>
              <a:t>Community Center</a:t>
            </a:r>
            <a:endParaRPr/>
          </a:p>
          <a:p>
            <a:pPr marL="0" lvl="0" indent="0" algn="ctr" rtl="0">
              <a:spcBef>
                <a:spcPts val="0"/>
              </a:spcBef>
              <a:spcAft>
                <a:spcPts val="0"/>
              </a:spcAft>
              <a:buNone/>
            </a:pPr>
            <a:r>
              <a:rPr lang="es"/>
              <a:t>Homes</a:t>
            </a:r>
            <a:endParaRPr/>
          </a:p>
          <a:p>
            <a:pPr marL="0" lvl="0" indent="0" algn="ctr" rtl="0">
              <a:spcBef>
                <a:spcPts val="0"/>
              </a:spcBef>
              <a:spcAft>
                <a:spcPts val="0"/>
              </a:spcAft>
              <a:buNone/>
            </a:pPr>
            <a:endParaRPr/>
          </a:p>
        </p:txBody>
      </p:sp>
      <p:sp>
        <p:nvSpPr>
          <p:cNvPr id="577" name="Google Shape;577;p38"/>
          <p:cNvSpPr txBox="1">
            <a:spLocks noGrp="1"/>
          </p:cNvSpPr>
          <p:nvPr>
            <p:ph type="title" idx="2"/>
          </p:nvPr>
        </p:nvSpPr>
        <p:spPr>
          <a:xfrm>
            <a:off x="813250" y="2325588"/>
            <a:ext cx="2034000" cy="31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accent4"/>
                </a:solidFill>
              </a:rPr>
              <a:t>LOCATION</a:t>
            </a:r>
            <a:endParaRPr>
              <a:solidFill>
                <a:schemeClr val="accent4"/>
              </a:solidFill>
            </a:endParaRPr>
          </a:p>
        </p:txBody>
      </p:sp>
      <p:sp>
        <p:nvSpPr>
          <p:cNvPr id="578" name="Google Shape;578;p38"/>
          <p:cNvSpPr txBox="1">
            <a:spLocks noGrp="1"/>
          </p:cNvSpPr>
          <p:nvPr>
            <p:ph type="subTitle" idx="3"/>
          </p:nvPr>
        </p:nvSpPr>
        <p:spPr>
          <a:xfrm>
            <a:off x="3443524" y="2559275"/>
            <a:ext cx="21867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 of times per Month</a:t>
            </a:r>
            <a:endParaRPr/>
          </a:p>
          <a:p>
            <a:pPr marL="0" lvl="0" indent="0" algn="ctr" rtl="0">
              <a:spcBef>
                <a:spcPts val="0"/>
              </a:spcBef>
              <a:spcAft>
                <a:spcPts val="0"/>
              </a:spcAft>
              <a:buNone/>
            </a:pPr>
            <a:r>
              <a:rPr lang="es"/>
              <a:t>Time of Day</a:t>
            </a:r>
            <a:endParaRPr/>
          </a:p>
          <a:p>
            <a:pPr marL="0" lvl="0" indent="0" algn="ctr" rtl="0">
              <a:spcBef>
                <a:spcPts val="0"/>
              </a:spcBef>
              <a:spcAft>
                <a:spcPts val="0"/>
              </a:spcAft>
              <a:buNone/>
            </a:pPr>
            <a:r>
              <a:rPr lang="es"/>
              <a:t>Rotating</a:t>
            </a:r>
            <a:endParaRPr/>
          </a:p>
          <a:p>
            <a:pPr marL="0" lvl="0" indent="0" algn="ctr" rtl="0">
              <a:spcBef>
                <a:spcPts val="0"/>
              </a:spcBef>
              <a:spcAft>
                <a:spcPts val="0"/>
              </a:spcAft>
              <a:buNone/>
            </a:pPr>
            <a:endParaRPr/>
          </a:p>
        </p:txBody>
      </p:sp>
      <p:sp>
        <p:nvSpPr>
          <p:cNvPr id="579" name="Google Shape;579;p38"/>
          <p:cNvSpPr txBox="1">
            <a:spLocks noGrp="1"/>
          </p:cNvSpPr>
          <p:nvPr>
            <p:ph type="title" idx="4"/>
          </p:nvPr>
        </p:nvSpPr>
        <p:spPr>
          <a:xfrm>
            <a:off x="3520138" y="2325588"/>
            <a:ext cx="2034000" cy="31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accent4"/>
                </a:solidFill>
              </a:rPr>
              <a:t>DATES/TIMES</a:t>
            </a:r>
            <a:endParaRPr>
              <a:solidFill>
                <a:schemeClr val="accent4"/>
              </a:solidFill>
            </a:endParaRPr>
          </a:p>
        </p:txBody>
      </p:sp>
      <p:sp>
        <p:nvSpPr>
          <p:cNvPr id="580" name="Google Shape;580;p38"/>
          <p:cNvSpPr txBox="1">
            <a:spLocks noGrp="1"/>
          </p:cNvSpPr>
          <p:nvPr>
            <p:ph type="subTitle" idx="5"/>
          </p:nvPr>
        </p:nvSpPr>
        <p:spPr>
          <a:xfrm>
            <a:off x="6030887" y="2559263"/>
            <a:ext cx="20340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Speakers</a:t>
            </a:r>
            <a:endParaRPr/>
          </a:p>
          <a:p>
            <a:pPr marL="0" lvl="0" indent="0" algn="ctr" rtl="0">
              <a:spcBef>
                <a:spcPts val="0"/>
              </a:spcBef>
              <a:spcAft>
                <a:spcPts val="0"/>
              </a:spcAft>
              <a:buNone/>
            </a:pPr>
            <a:r>
              <a:rPr lang="es"/>
              <a:t>Crafts</a:t>
            </a:r>
            <a:endParaRPr/>
          </a:p>
          <a:p>
            <a:pPr marL="0" lvl="0" indent="0" algn="ctr" rtl="0">
              <a:spcBef>
                <a:spcPts val="0"/>
              </a:spcBef>
              <a:spcAft>
                <a:spcPts val="0"/>
              </a:spcAft>
              <a:buNone/>
            </a:pPr>
            <a:r>
              <a:rPr lang="es"/>
              <a:t>Service Projects</a:t>
            </a:r>
            <a:endParaRPr/>
          </a:p>
          <a:p>
            <a:pPr marL="0" lvl="0" indent="0" algn="ctr" rtl="0">
              <a:spcBef>
                <a:spcPts val="0"/>
              </a:spcBef>
              <a:spcAft>
                <a:spcPts val="0"/>
              </a:spcAft>
              <a:buNone/>
            </a:pPr>
            <a:r>
              <a:rPr lang="es"/>
              <a:t>Fellowship</a:t>
            </a:r>
            <a:endParaRPr/>
          </a:p>
          <a:p>
            <a:pPr marL="0" lvl="0" indent="0" algn="ctr" rtl="0">
              <a:spcBef>
                <a:spcPts val="0"/>
              </a:spcBef>
              <a:spcAft>
                <a:spcPts val="0"/>
              </a:spcAft>
              <a:buNone/>
            </a:pPr>
            <a:r>
              <a:rPr lang="es"/>
              <a:t>Family Nights</a:t>
            </a:r>
            <a:endParaRPr/>
          </a:p>
          <a:p>
            <a:pPr marL="0" lvl="0" indent="0" algn="ctr" rtl="0">
              <a:spcBef>
                <a:spcPts val="0"/>
              </a:spcBef>
              <a:spcAft>
                <a:spcPts val="0"/>
              </a:spcAft>
              <a:buNone/>
            </a:pPr>
            <a:r>
              <a:rPr lang="es"/>
              <a:t>Field Trips</a:t>
            </a:r>
            <a:endParaRPr/>
          </a:p>
          <a:p>
            <a:pPr marL="0" lvl="0" indent="0" algn="ctr" rtl="0">
              <a:spcBef>
                <a:spcPts val="0"/>
              </a:spcBef>
              <a:spcAft>
                <a:spcPts val="0"/>
              </a:spcAft>
              <a:buNone/>
            </a:pPr>
            <a:r>
              <a:rPr lang="es"/>
              <a:t>Hikes/Walks</a:t>
            </a:r>
            <a:endParaRPr/>
          </a:p>
          <a:p>
            <a:pPr marL="0" lvl="0" indent="0" algn="ctr" rtl="0">
              <a:spcBef>
                <a:spcPts val="0"/>
              </a:spcBef>
              <a:spcAft>
                <a:spcPts val="0"/>
              </a:spcAft>
              <a:buNone/>
            </a:pPr>
            <a:endParaRPr/>
          </a:p>
        </p:txBody>
      </p:sp>
      <p:sp>
        <p:nvSpPr>
          <p:cNvPr id="581" name="Google Shape;581;p38"/>
          <p:cNvSpPr txBox="1">
            <a:spLocks noGrp="1"/>
          </p:cNvSpPr>
          <p:nvPr>
            <p:ph type="title" idx="6"/>
          </p:nvPr>
        </p:nvSpPr>
        <p:spPr>
          <a:xfrm>
            <a:off x="6030988" y="2325588"/>
            <a:ext cx="2034000" cy="31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accent4"/>
                </a:solidFill>
              </a:rPr>
              <a:t>TOPICS</a:t>
            </a:r>
            <a:endParaRPr>
              <a:solidFill>
                <a:schemeClr val="accent4"/>
              </a:solidFill>
            </a:endParaRPr>
          </a:p>
        </p:txBody>
      </p:sp>
      <p:sp>
        <p:nvSpPr>
          <p:cNvPr id="582" name="Google Shape;582;p38"/>
          <p:cNvSpPr txBox="1"/>
          <p:nvPr/>
        </p:nvSpPr>
        <p:spPr>
          <a:xfrm>
            <a:off x="887375" y="4391900"/>
            <a:ext cx="7299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000" b="1">
                <a:solidFill>
                  <a:srgbClr val="6C3888"/>
                </a:solidFill>
                <a:latin typeface="Montserrat"/>
                <a:ea typeface="Montserrat"/>
                <a:cs typeface="Montserrat"/>
                <a:sym typeface="Montserrat"/>
              </a:rPr>
              <a:t>And</a:t>
            </a:r>
            <a:r>
              <a:rPr lang="es" sz="2000" b="1">
                <a:solidFill>
                  <a:srgbClr val="434343"/>
                </a:solidFill>
                <a:latin typeface="Montserrat"/>
                <a:ea typeface="Montserrat"/>
                <a:cs typeface="Montserrat"/>
                <a:sym typeface="Montserrat"/>
              </a:rPr>
              <a:t>, </a:t>
            </a:r>
            <a:r>
              <a:rPr lang="es" sz="2000" b="1">
                <a:solidFill>
                  <a:schemeClr val="accent4"/>
                </a:solidFill>
                <a:latin typeface="Montserrat"/>
                <a:ea typeface="Montserrat"/>
                <a:cs typeface="Montserrat"/>
                <a:sym typeface="Montserrat"/>
              </a:rPr>
              <a:t>more </a:t>
            </a:r>
            <a:r>
              <a:rPr lang="es" sz="2000" b="1">
                <a:solidFill>
                  <a:srgbClr val="6C3888"/>
                </a:solidFill>
                <a:latin typeface="Montserrat"/>
                <a:ea typeface="Montserrat"/>
                <a:cs typeface="Montserrat"/>
                <a:sym typeface="Montserrat"/>
              </a:rPr>
              <a:t>…</a:t>
            </a:r>
            <a:endParaRPr sz="2000" b="1">
              <a:solidFill>
                <a:srgbClr val="6C3888"/>
              </a:solidFill>
              <a:latin typeface="Montserrat"/>
              <a:ea typeface="Montserrat"/>
              <a:cs typeface="Montserrat"/>
              <a:sym typeface="Montserrat"/>
            </a:endParaRPr>
          </a:p>
        </p:txBody>
      </p:sp>
      <p:sp>
        <p:nvSpPr>
          <p:cNvPr id="583" name="Google Shape;583;p38"/>
          <p:cNvSpPr txBox="1">
            <a:spLocks noGrp="1"/>
          </p:cNvSpPr>
          <p:nvPr>
            <p:ph type="title"/>
          </p:nvPr>
        </p:nvSpPr>
        <p:spPr>
          <a:xfrm>
            <a:off x="1174200" y="255500"/>
            <a:ext cx="6795600" cy="107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4600">
                <a:solidFill>
                  <a:srgbClr val="6C3888"/>
                </a:solidFill>
              </a:rPr>
              <a:t>Flexibility </a:t>
            </a:r>
            <a:r>
              <a:rPr lang="es" sz="4600">
                <a:solidFill>
                  <a:srgbClr val="45AAF2"/>
                </a:solidFill>
              </a:rPr>
              <a:t>is what it is all about…</a:t>
            </a:r>
            <a:endParaRPr sz="4600" b="0">
              <a:solidFill>
                <a:srgbClr val="45AAF2"/>
              </a:solidFill>
            </a:endParaRPr>
          </a:p>
        </p:txBody>
      </p:sp>
      <p:sp>
        <p:nvSpPr>
          <p:cNvPr id="584" name="Google Shape;584;p38"/>
          <p:cNvSpPr txBox="1">
            <a:spLocks noGrp="1"/>
          </p:cNvSpPr>
          <p:nvPr>
            <p:ph type="title" idx="4"/>
          </p:nvPr>
        </p:nvSpPr>
        <p:spPr>
          <a:xfrm>
            <a:off x="3554988" y="3588013"/>
            <a:ext cx="2034000" cy="31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accent4"/>
                </a:solidFill>
              </a:rPr>
              <a:t>MEALS</a:t>
            </a:r>
            <a:endParaRPr>
              <a:solidFill>
                <a:schemeClr val="accent4"/>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9"/>
          <p:cNvSpPr txBox="1">
            <a:spLocks noGrp="1"/>
          </p:cNvSpPr>
          <p:nvPr>
            <p:ph type="ctrTitle"/>
          </p:nvPr>
        </p:nvSpPr>
        <p:spPr>
          <a:xfrm>
            <a:off x="252600" y="1651525"/>
            <a:ext cx="8638800" cy="205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rgbClr val="000000"/>
              </a:buClr>
              <a:buSzPts val="1100"/>
              <a:buFont typeface="Arial"/>
              <a:buNone/>
            </a:pPr>
            <a:r>
              <a:rPr lang="es" sz="4500"/>
              <a:t>Where does your club currently meet? What time? What types of topics?</a:t>
            </a:r>
            <a:endParaRPr sz="4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3"/>
        <p:cNvGrpSpPr/>
        <p:nvPr/>
      </p:nvGrpSpPr>
      <p:grpSpPr>
        <a:xfrm>
          <a:off x="0" y="0"/>
          <a:ext cx="0" cy="0"/>
          <a:chOff x="0" y="0"/>
          <a:chExt cx="0" cy="0"/>
        </a:xfrm>
      </p:grpSpPr>
      <p:sp>
        <p:nvSpPr>
          <p:cNvPr id="594" name="Google Shape;594;p40"/>
          <p:cNvSpPr/>
          <p:nvPr/>
        </p:nvSpPr>
        <p:spPr>
          <a:xfrm>
            <a:off x="0" y="3550375"/>
            <a:ext cx="9341100" cy="1604400"/>
          </a:xfrm>
          <a:prstGeom prst="rect">
            <a:avLst/>
          </a:prstGeom>
          <a:gradFill>
            <a:gsLst>
              <a:gs pos="0">
                <a:srgbClr val="FF4C00">
                  <a:alpha val="0"/>
                </a:srgbClr>
              </a:gs>
              <a:gs pos="100000">
                <a:srgbClr val="10040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txBox="1">
            <a:spLocks noGrp="1"/>
          </p:cNvSpPr>
          <p:nvPr>
            <p:ph type="title"/>
          </p:nvPr>
        </p:nvSpPr>
        <p:spPr>
          <a:xfrm>
            <a:off x="2195899" y="4446875"/>
            <a:ext cx="4752000" cy="31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lt1"/>
                </a:solidFill>
              </a:rPr>
              <a:t>So, what can your club change?</a:t>
            </a:r>
            <a:endParaRPr sz="1400" b="0">
              <a:solidFill>
                <a:srgbClr val="45AAF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9"/>
        <p:cNvGrpSpPr/>
        <p:nvPr/>
      </p:nvGrpSpPr>
      <p:grpSpPr>
        <a:xfrm>
          <a:off x="0" y="0"/>
          <a:ext cx="0" cy="0"/>
          <a:chOff x="0" y="0"/>
          <a:chExt cx="0" cy="0"/>
        </a:xfrm>
      </p:grpSpPr>
      <p:sp>
        <p:nvSpPr>
          <p:cNvPr id="600" name="Google Shape;600;p41"/>
          <p:cNvSpPr txBox="1">
            <a:spLocks noGrp="1"/>
          </p:cNvSpPr>
          <p:nvPr>
            <p:ph type="title" idx="4294967295"/>
          </p:nvPr>
        </p:nvSpPr>
        <p:spPr>
          <a:xfrm>
            <a:off x="1229850" y="1431750"/>
            <a:ext cx="6684300" cy="81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b="0">
                <a:solidFill>
                  <a:schemeClr val="dk1"/>
                </a:solidFill>
                <a:latin typeface="Montserrat ExtraBold"/>
                <a:ea typeface="Montserrat ExtraBold"/>
                <a:cs typeface="Montserrat ExtraBold"/>
                <a:sym typeface="Montserrat ExtraBold"/>
              </a:rPr>
              <a:t>Thanks!</a:t>
            </a:r>
            <a:endParaRPr sz="2000">
              <a:solidFill>
                <a:schemeClr val="dk1"/>
              </a:solidFill>
            </a:endParaRPr>
          </a:p>
        </p:txBody>
      </p:sp>
      <p:sp>
        <p:nvSpPr>
          <p:cNvPr id="601" name="Google Shape;601;p41"/>
          <p:cNvSpPr txBox="1">
            <a:spLocks noGrp="1"/>
          </p:cNvSpPr>
          <p:nvPr>
            <p:ph type="subTitle" idx="2"/>
          </p:nvPr>
        </p:nvSpPr>
        <p:spPr>
          <a:xfrm>
            <a:off x="2803503" y="2752125"/>
            <a:ext cx="3537000" cy="57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5"/>
        <p:cNvGrpSpPr/>
        <p:nvPr/>
      </p:nvGrpSpPr>
      <p:grpSpPr>
        <a:xfrm>
          <a:off x="0" y="0"/>
          <a:ext cx="0" cy="0"/>
          <a:chOff x="0" y="0"/>
          <a:chExt cx="0" cy="0"/>
        </a:xfrm>
      </p:grpSpPr>
      <p:sp>
        <p:nvSpPr>
          <p:cNvPr id="606" name="Google Shape;606;p42"/>
          <p:cNvSpPr txBox="1">
            <a:spLocks noGrp="1"/>
          </p:cNvSpPr>
          <p:nvPr>
            <p:ph type="title"/>
          </p:nvPr>
        </p:nvSpPr>
        <p:spPr>
          <a:xfrm>
            <a:off x="919200" y="942200"/>
            <a:ext cx="7996200" cy="4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t>Credits</a:t>
            </a:r>
            <a:endParaRPr/>
          </a:p>
        </p:txBody>
      </p:sp>
      <p:sp>
        <p:nvSpPr>
          <p:cNvPr id="607" name="Google Shape;607;p42"/>
          <p:cNvSpPr txBox="1">
            <a:spLocks noGrp="1"/>
          </p:cNvSpPr>
          <p:nvPr>
            <p:ph type="body" idx="1"/>
          </p:nvPr>
        </p:nvSpPr>
        <p:spPr>
          <a:xfrm>
            <a:off x="1068108" y="1975105"/>
            <a:ext cx="7047300" cy="198499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s" sz="1400" dirty="0">
                <a:solidFill>
                  <a:srgbClr val="999999"/>
                </a:solidFill>
              </a:rPr>
              <a:t>This is where you </a:t>
            </a:r>
            <a:r>
              <a:rPr lang="es" sz="1400" dirty="0"/>
              <a:t>give credit to </a:t>
            </a:r>
            <a:r>
              <a:rPr lang="es" sz="1400" dirty="0">
                <a:solidFill>
                  <a:srgbClr val="999999"/>
                </a:solidFill>
              </a:rPr>
              <a:t>the ones who are part of this project.</a:t>
            </a:r>
            <a:endParaRPr sz="1400" dirty="0">
              <a:solidFill>
                <a:srgbClr val="999999"/>
              </a:solidFill>
            </a:endParaRPr>
          </a:p>
          <a:p>
            <a:pPr marL="0" lvl="0" indent="0" algn="l" rtl="0">
              <a:spcBef>
                <a:spcPts val="600"/>
              </a:spcBef>
              <a:spcAft>
                <a:spcPts val="0"/>
              </a:spcAft>
              <a:buClr>
                <a:schemeClr val="dk1"/>
              </a:buClr>
              <a:buSzPts val="1100"/>
              <a:buFont typeface="Arial"/>
              <a:buNone/>
            </a:pPr>
            <a:r>
              <a:rPr lang="es" sz="1400" dirty="0">
                <a:solidFill>
                  <a:srgbClr val="999999"/>
                </a:solidFill>
              </a:rPr>
              <a:t>Did you like the resources on this </a:t>
            </a:r>
            <a:r>
              <a:rPr lang="es" sz="1400" dirty="0"/>
              <a:t>template</a:t>
            </a:r>
            <a:r>
              <a:rPr lang="es" sz="1400" dirty="0">
                <a:solidFill>
                  <a:srgbClr val="999999"/>
                </a:solidFill>
              </a:rPr>
              <a:t>? Get them for </a:t>
            </a:r>
            <a:r>
              <a:rPr lang="es" sz="1400" b="1" dirty="0">
                <a:solidFill>
                  <a:srgbClr val="999999"/>
                </a:solidFill>
              </a:rPr>
              <a:t>free</a:t>
            </a:r>
            <a:r>
              <a:rPr lang="es" sz="1400" dirty="0">
                <a:solidFill>
                  <a:srgbClr val="999999"/>
                </a:solidFill>
                <a:latin typeface="Ubuntu Medium"/>
                <a:ea typeface="Ubuntu Medium"/>
                <a:cs typeface="Ubuntu Medium"/>
                <a:sym typeface="Ubuntu Medium"/>
              </a:rPr>
              <a:t> </a:t>
            </a:r>
            <a:r>
              <a:rPr lang="es" sz="1400" dirty="0">
                <a:solidFill>
                  <a:srgbClr val="999999"/>
                </a:solidFill>
              </a:rPr>
              <a:t>at our other websites.</a:t>
            </a:r>
            <a:endParaRPr sz="1400" dirty="0">
              <a:solidFill>
                <a:srgbClr val="999999"/>
              </a:solidFill>
            </a:endParaRPr>
          </a:p>
          <a:p>
            <a:pPr marL="457200" lvl="0" indent="-317500" algn="l" rtl="0">
              <a:lnSpc>
                <a:spcPct val="115000"/>
              </a:lnSpc>
              <a:spcBef>
                <a:spcPts val="600"/>
              </a:spcBef>
              <a:spcAft>
                <a:spcPts val="0"/>
              </a:spcAft>
              <a:buClr>
                <a:srgbClr val="999999"/>
              </a:buClr>
              <a:buSzPts val="1400"/>
              <a:buChar char="◂"/>
            </a:pPr>
            <a:r>
              <a:rPr lang="es" sz="1400" dirty="0">
                <a:highlight>
                  <a:schemeClr val="lt1"/>
                </a:highlight>
              </a:rPr>
              <a:t>Presentation template by </a:t>
            </a:r>
            <a:r>
              <a:rPr lang="es" sz="1400" u="sng" dirty="0">
                <a:solidFill>
                  <a:srgbClr val="4AA5EA"/>
                </a:solidFill>
                <a:highlight>
                  <a:schemeClr val="lt1"/>
                </a:highlight>
                <a:hlinkClick r:id="rId3">
                  <a:extLst>
                    <a:ext uri="{A12FA001-AC4F-418D-AE19-62706E023703}">
                      <ahyp:hlinkClr xmlns:ahyp="http://schemas.microsoft.com/office/drawing/2018/hyperlinkcolor" val="tx"/>
                    </a:ext>
                  </a:extLst>
                </a:hlinkClick>
              </a:rPr>
              <a:t>Slidesgo</a:t>
            </a:r>
            <a:endParaRPr sz="1400" dirty="0">
              <a:solidFill>
                <a:srgbClr val="4AA5EA"/>
              </a:solidFill>
            </a:endParaRPr>
          </a:p>
          <a:p>
            <a:pPr marL="457200" lvl="0" indent="-317500" algn="l" rtl="0">
              <a:lnSpc>
                <a:spcPct val="115000"/>
              </a:lnSpc>
              <a:spcBef>
                <a:spcPts val="0"/>
              </a:spcBef>
              <a:spcAft>
                <a:spcPts val="0"/>
              </a:spcAft>
              <a:buClr>
                <a:srgbClr val="999999"/>
              </a:buClr>
              <a:buSzPts val="1400"/>
              <a:buChar char="◂"/>
            </a:pPr>
            <a:r>
              <a:rPr lang="es" sz="1400" dirty="0">
                <a:solidFill>
                  <a:srgbClr val="999999"/>
                </a:solidFill>
              </a:rPr>
              <a:t>Icons by </a:t>
            </a:r>
            <a:r>
              <a:rPr lang="es" sz="1400" u="sng" dirty="0">
                <a:solidFill>
                  <a:srgbClr val="4AA5EA"/>
                </a:solidFill>
                <a:hlinkClick r:id="rId4">
                  <a:extLst>
                    <a:ext uri="{A12FA001-AC4F-418D-AE19-62706E023703}">
                      <ahyp:hlinkClr xmlns:ahyp="http://schemas.microsoft.com/office/drawing/2018/hyperlinkcolor" val="tx"/>
                    </a:ext>
                  </a:extLst>
                </a:hlinkClick>
              </a:rPr>
              <a:t>Flaticon</a:t>
            </a:r>
            <a:endParaRPr sz="1400" dirty="0">
              <a:solidFill>
                <a:srgbClr val="4AA5EA"/>
              </a:solidFill>
            </a:endParaRPr>
          </a:p>
          <a:p>
            <a:pPr marL="457200" lvl="0" indent="-317500" algn="l" rtl="0">
              <a:lnSpc>
                <a:spcPct val="115000"/>
              </a:lnSpc>
              <a:spcBef>
                <a:spcPts val="0"/>
              </a:spcBef>
              <a:spcAft>
                <a:spcPts val="0"/>
              </a:spcAft>
              <a:buClr>
                <a:srgbClr val="999999"/>
              </a:buClr>
              <a:buSzPts val="1400"/>
              <a:buChar char="◂"/>
            </a:pPr>
            <a:r>
              <a:rPr lang="es" sz="1400" dirty="0"/>
              <a:t>Images &amp; infographics by </a:t>
            </a:r>
            <a:r>
              <a:rPr lang="es" sz="1400" u="sng" dirty="0">
                <a:solidFill>
                  <a:srgbClr val="4AA5EA"/>
                </a:solidFill>
                <a:hlinkClick r:id="rId5">
                  <a:extLst>
                    <a:ext uri="{A12FA001-AC4F-418D-AE19-62706E023703}">
                      <ahyp:hlinkClr xmlns:ahyp="http://schemas.microsoft.com/office/drawing/2018/hyperlinkcolor" val="tx"/>
                    </a:ext>
                  </a:extLst>
                </a:hlinkClick>
              </a:rPr>
              <a:t>Freepik</a:t>
            </a:r>
            <a:endParaRPr sz="1400" dirty="0">
              <a:solidFill>
                <a:srgbClr val="4AA5EA"/>
              </a:solidFill>
            </a:endParaRPr>
          </a:p>
          <a:p>
            <a:pPr marL="457200" lvl="0" indent="-317500" algn="l" rtl="0">
              <a:lnSpc>
                <a:spcPct val="115000"/>
              </a:lnSpc>
              <a:spcBef>
                <a:spcPts val="0"/>
              </a:spcBef>
              <a:spcAft>
                <a:spcPts val="0"/>
              </a:spcAft>
              <a:buClr>
                <a:srgbClr val="999999"/>
              </a:buClr>
              <a:buSzPts val="1400"/>
              <a:buChar char="◂"/>
            </a:pPr>
            <a:r>
              <a:rPr lang="es" sz="1400" dirty="0"/>
              <a:t>Photos created by </a:t>
            </a:r>
            <a:r>
              <a:rPr lang="es" sz="1400" b="1" dirty="0"/>
              <a:t>Freepik </a:t>
            </a:r>
            <a:r>
              <a:rPr lang="es" sz="1400" dirty="0"/>
              <a:t>- Freepik.com</a:t>
            </a:r>
            <a:endParaRPr sz="1400" dirty="0"/>
          </a:p>
        </p:txBody>
      </p:sp>
      <p:grpSp>
        <p:nvGrpSpPr>
          <p:cNvPr id="608" name="Google Shape;608;p42"/>
          <p:cNvGrpSpPr/>
          <p:nvPr/>
        </p:nvGrpSpPr>
        <p:grpSpPr>
          <a:xfrm rot="-4614881">
            <a:off x="490961" y="262005"/>
            <a:ext cx="472686" cy="589907"/>
            <a:chOff x="3651675" y="484508"/>
            <a:chExt cx="665528" cy="830571"/>
          </a:xfrm>
        </p:grpSpPr>
        <p:sp>
          <p:nvSpPr>
            <p:cNvPr id="609" name="Google Shape;609;p42"/>
            <p:cNvSpPr/>
            <p:nvPr/>
          </p:nvSpPr>
          <p:spPr>
            <a:xfrm>
              <a:off x="3651675" y="484508"/>
              <a:ext cx="353267" cy="830571"/>
            </a:xfrm>
            <a:custGeom>
              <a:avLst/>
              <a:gdLst/>
              <a:ahLst/>
              <a:cxnLst/>
              <a:rect l="l" t="t" r="r" b="b"/>
              <a:pathLst>
                <a:path w="3825" h="8993" extrusionOk="0">
                  <a:moveTo>
                    <a:pt x="3824" y="0"/>
                  </a:moveTo>
                  <a:lnTo>
                    <a:pt x="798" y="1339"/>
                  </a:lnTo>
                  <a:lnTo>
                    <a:pt x="1" y="8992"/>
                  </a:lnTo>
                  <a:lnTo>
                    <a:pt x="3824" y="0"/>
                  </a:lnTo>
                  <a:close/>
                </a:path>
              </a:pathLst>
            </a:custGeom>
            <a:solidFill>
              <a:srgbClr val="81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2"/>
            <p:cNvSpPr/>
            <p:nvPr/>
          </p:nvSpPr>
          <p:spPr>
            <a:xfrm>
              <a:off x="3651675" y="484508"/>
              <a:ext cx="665528" cy="830571"/>
            </a:xfrm>
            <a:custGeom>
              <a:avLst/>
              <a:gdLst/>
              <a:ahLst/>
              <a:cxnLst/>
              <a:rect l="l" t="t" r="r" b="b"/>
              <a:pathLst>
                <a:path w="7206" h="8993" extrusionOk="0">
                  <a:moveTo>
                    <a:pt x="3824" y="0"/>
                  </a:moveTo>
                  <a:lnTo>
                    <a:pt x="1" y="8992"/>
                  </a:lnTo>
                  <a:lnTo>
                    <a:pt x="7206" y="3738"/>
                  </a:lnTo>
                  <a:lnTo>
                    <a:pt x="38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EF11154C-187C-D320-92B2-A0C2E16CAAD5}"/>
              </a:ext>
            </a:extLst>
          </p:cNvPr>
          <p:cNvSpPr txBox="1"/>
          <p:nvPr/>
        </p:nvSpPr>
        <p:spPr>
          <a:xfrm>
            <a:off x="1068108" y="1183400"/>
            <a:ext cx="5894968" cy="954107"/>
          </a:xfrm>
          <a:prstGeom prst="rect">
            <a:avLst/>
          </a:prstGeom>
          <a:noFill/>
        </p:spPr>
        <p:txBody>
          <a:bodyPr wrap="square" rtlCol="0">
            <a:spAutoFit/>
          </a:bodyPr>
          <a:lstStyle/>
          <a:p>
            <a:pPr marL="0" lvl="0" indent="0" algn="ctr" rtl="0">
              <a:spcBef>
                <a:spcPts val="0"/>
              </a:spcBef>
              <a:spcAft>
                <a:spcPts val="0"/>
              </a:spcAft>
              <a:buClr>
                <a:schemeClr val="dk1"/>
              </a:buClr>
              <a:buSzPts val="1100"/>
              <a:buFont typeface="Arial"/>
              <a:buNone/>
            </a:pPr>
            <a:r>
              <a:rPr lang="en-US" dirty="0"/>
              <a:t>Heather </a:t>
            </a:r>
            <a:r>
              <a:rPr lang="en-US" dirty="0" err="1"/>
              <a:t>Vilhauer</a:t>
            </a:r>
            <a:endParaRPr lang="en-US" dirty="0"/>
          </a:p>
          <a:p>
            <a:pPr marL="0" lvl="0" indent="0" algn="ctr" rtl="0">
              <a:spcBef>
                <a:spcPts val="0"/>
              </a:spcBef>
              <a:spcAft>
                <a:spcPts val="0"/>
              </a:spcAft>
              <a:buClr>
                <a:schemeClr val="dk1"/>
              </a:buClr>
              <a:buSzPts val="1100"/>
              <a:buFont typeface="Arial"/>
              <a:buNone/>
            </a:pPr>
            <a:r>
              <a:rPr lang="en-US" dirty="0"/>
              <a:t>Dougherty Valley/San Ramon </a:t>
            </a:r>
            <a:br>
              <a:rPr lang="en-US" dirty="0"/>
            </a:br>
            <a:r>
              <a:rPr lang="en-US" dirty="0"/>
              <a:t>Rotary Club</a:t>
            </a:r>
          </a:p>
          <a:p>
            <a:pPr marL="0" lvl="0" indent="0" algn="ctr" rtl="0">
              <a:spcBef>
                <a:spcPts val="0"/>
              </a:spcBef>
              <a:spcAft>
                <a:spcPts val="0"/>
              </a:spcAft>
              <a:buClr>
                <a:schemeClr val="dk1"/>
              </a:buClr>
              <a:buSzPts val="1100"/>
              <a:buFont typeface="Arial"/>
              <a:buNone/>
            </a:pPr>
            <a:r>
              <a:rPr lang="en-US" dirty="0"/>
              <a:t>heatherv@rotary5160.org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6D55-BA2D-339A-03EE-0FC23C31ECA5}"/>
              </a:ext>
            </a:extLst>
          </p:cNvPr>
          <p:cNvSpPr>
            <a:spLocks noGrp="1"/>
          </p:cNvSpPr>
          <p:nvPr>
            <p:ph type="title"/>
          </p:nvPr>
        </p:nvSpPr>
        <p:spPr>
          <a:xfrm>
            <a:off x="2999232" y="438912"/>
            <a:ext cx="5413248" cy="1683351"/>
          </a:xfrm>
        </p:spPr>
        <p:txBody>
          <a:bodyPr/>
          <a:lstStyle/>
          <a:p>
            <a:pPr algn="ctr"/>
            <a:r>
              <a:rPr lang="en-US" sz="2800" b="0" dirty="0">
                <a:solidFill>
                  <a:schemeClr val="accent1">
                    <a:lumMod val="75000"/>
                  </a:schemeClr>
                </a:solidFill>
              </a:rPr>
              <a:t>Rotary Club of </a:t>
            </a:r>
            <a:br>
              <a:rPr lang="en-US" sz="2800" b="0" dirty="0">
                <a:solidFill>
                  <a:schemeClr val="accent1">
                    <a:lumMod val="75000"/>
                  </a:schemeClr>
                </a:solidFill>
              </a:rPr>
            </a:br>
            <a:r>
              <a:rPr lang="en-US" sz="2800" b="0" dirty="0">
                <a:solidFill>
                  <a:schemeClr val="accent1">
                    <a:lumMod val="75000"/>
                  </a:schemeClr>
                </a:solidFill>
              </a:rPr>
              <a:t>LaSalle-Centennial</a:t>
            </a:r>
            <a:br>
              <a:rPr lang="en-US" dirty="0"/>
            </a:br>
            <a:endParaRPr lang="en-US" dirty="0"/>
          </a:p>
        </p:txBody>
      </p:sp>
      <p:sp>
        <p:nvSpPr>
          <p:cNvPr id="3" name="Subtitle 2">
            <a:extLst>
              <a:ext uri="{FF2B5EF4-FFF2-40B4-BE49-F238E27FC236}">
                <a16:creationId xmlns:a16="http://schemas.microsoft.com/office/drawing/2014/main" id="{87F93C1C-944F-E883-1C66-61B90906273E}"/>
              </a:ext>
            </a:extLst>
          </p:cNvPr>
          <p:cNvSpPr>
            <a:spLocks noGrp="1"/>
          </p:cNvSpPr>
          <p:nvPr>
            <p:ph type="subTitle" idx="1"/>
          </p:nvPr>
        </p:nvSpPr>
        <p:spPr>
          <a:xfrm>
            <a:off x="3840481" y="2122262"/>
            <a:ext cx="3474720" cy="748953"/>
          </a:xfrm>
        </p:spPr>
        <p:txBody>
          <a:bodyPr/>
          <a:lstStyle/>
          <a:p>
            <a:pPr>
              <a:buFont typeface="Arial" panose="020B0604020202020204" pitchFamily="34" charset="0"/>
              <a:buChar char="•"/>
            </a:pPr>
            <a:r>
              <a:rPr lang="en-US" sz="2400" b="1" dirty="0">
                <a:solidFill>
                  <a:schemeClr val="accent1">
                    <a:lumMod val="75000"/>
                  </a:schemeClr>
                </a:solidFill>
              </a:rPr>
              <a:t>Location</a:t>
            </a:r>
          </a:p>
          <a:p>
            <a:pPr>
              <a:buFont typeface="Arial" panose="020B0604020202020204" pitchFamily="34" charset="0"/>
              <a:buChar char="•"/>
            </a:pPr>
            <a:r>
              <a:rPr lang="en-US" sz="2400" b="1" dirty="0">
                <a:solidFill>
                  <a:schemeClr val="accent1">
                    <a:lumMod val="75000"/>
                  </a:schemeClr>
                </a:solidFill>
              </a:rPr>
              <a:t>Format</a:t>
            </a:r>
          </a:p>
          <a:p>
            <a:pPr>
              <a:buFont typeface="Arial" panose="020B0604020202020204" pitchFamily="34" charset="0"/>
              <a:buChar char="•"/>
            </a:pPr>
            <a:r>
              <a:rPr lang="en-US" sz="2400" b="1" dirty="0">
                <a:solidFill>
                  <a:schemeClr val="accent1">
                    <a:lumMod val="75000"/>
                  </a:schemeClr>
                </a:solidFill>
              </a:rPr>
              <a:t>List / Contact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86841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7"/>
        <p:cNvGrpSpPr/>
        <p:nvPr/>
      </p:nvGrpSpPr>
      <p:grpSpPr>
        <a:xfrm>
          <a:off x="0" y="0"/>
          <a:ext cx="0" cy="0"/>
          <a:chOff x="0" y="0"/>
          <a:chExt cx="0" cy="0"/>
        </a:xfrm>
      </p:grpSpPr>
      <p:cxnSp>
        <p:nvCxnSpPr>
          <p:cNvPr id="468" name="Google Shape;468;p28"/>
          <p:cNvCxnSpPr/>
          <p:nvPr/>
        </p:nvCxnSpPr>
        <p:spPr>
          <a:xfrm>
            <a:off x="3292675" y="1908800"/>
            <a:ext cx="0" cy="2331600"/>
          </a:xfrm>
          <a:prstGeom prst="straightConnector1">
            <a:avLst/>
          </a:prstGeom>
          <a:noFill/>
          <a:ln w="9525" cap="flat" cmpd="sng">
            <a:solidFill>
              <a:schemeClr val="accent4"/>
            </a:solidFill>
            <a:prstDash val="solid"/>
            <a:round/>
            <a:headEnd type="none" w="med" len="med"/>
            <a:tailEnd type="none" w="med" len="med"/>
          </a:ln>
        </p:spPr>
      </p:cxnSp>
      <p:cxnSp>
        <p:nvCxnSpPr>
          <p:cNvPr id="469" name="Google Shape;469;p28"/>
          <p:cNvCxnSpPr/>
          <p:nvPr/>
        </p:nvCxnSpPr>
        <p:spPr>
          <a:xfrm>
            <a:off x="5803550" y="1908800"/>
            <a:ext cx="0" cy="2331600"/>
          </a:xfrm>
          <a:prstGeom prst="straightConnector1">
            <a:avLst/>
          </a:prstGeom>
          <a:noFill/>
          <a:ln w="9525" cap="flat" cmpd="sng">
            <a:solidFill>
              <a:schemeClr val="accent4"/>
            </a:solidFill>
            <a:prstDash val="solid"/>
            <a:round/>
            <a:headEnd type="none" w="med" len="med"/>
            <a:tailEnd type="none" w="med" len="med"/>
          </a:ln>
        </p:spPr>
      </p:cxnSp>
      <p:sp>
        <p:nvSpPr>
          <p:cNvPr id="470" name="Google Shape;470;p28"/>
          <p:cNvSpPr txBox="1">
            <a:spLocks noGrp="1"/>
          </p:cNvSpPr>
          <p:nvPr>
            <p:ph type="subTitle" idx="1"/>
          </p:nvPr>
        </p:nvSpPr>
        <p:spPr>
          <a:xfrm>
            <a:off x="747775" y="2595723"/>
            <a:ext cx="2186700" cy="955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
                <a:solidFill>
                  <a:schemeClr val="lt2"/>
                </a:solidFill>
              </a:rPr>
              <a:t>Rotary welcomes people of all backgrounds, cultures, experiences, and identities.</a:t>
            </a:r>
            <a:endParaRPr>
              <a:solidFill>
                <a:schemeClr val="lt2"/>
              </a:solidFill>
            </a:endParaRPr>
          </a:p>
        </p:txBody>
      </p:sp>
      <p:sp>
        <p:nvSpPr>
          <p:cNvPr id="471" name="Google Shape;471;p28"/>
          <p:cNvSpPr txBox="1">
            <a:spLocks noGrp="1"/>
          </p:cNvSpPr>
          <p:nvPr>
            <p:ph type="title" idx="2"/>
          </p:nvPr>
        </p:nvSpPr>
        <p:spPr>
          <a:xfrm>
            <a:off x="824225" y="2281613"/>
            <a:ext cx="2034000" cy="31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872175"/>
                </a:solidFill>
              </a:rPr>
              <a:t>DIVERSITY</a:t>
            </a:r>
            <a:endParaRPr>
              <a:solidFill>
                <a:srgbClr val="872175"/>
              </a:solidFill>
            </a:endParaRPr>
          </a:p>
        </p:txBody>
      </p:sp>
      <p:sp>
        <p:nvSpPr>
          <p:cNvPr id="472" name="Google Shape;472;p28"/>
          <p:cNvSpPr txBox="1">
            <a:spLocks noGrp="1"/>
          </p:cNvSpPr>
          <p:nvPr>
            <p:ph type="subTitle" idx="3"/>
          </p:nvPr>
        </p:nvSpPr>
        <p:spPr>
          <a:xfrm>
            <a:off x="3531125" y="2595713"/>
            <a:ext cx="20340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lt2"/>
                </a:solidFill>
              </a:rPr>
              <a:t>Rotary strives for the fair treatment, opportunity, and advancement of all Rotary participants. </a:t>
            </a:r>
            <a:endParaRPr>
              <a:solidFill>
                <a:schemeClr val="lt2"/>
              </a:solidFill>
            </a:endParaRPr>
          </a:p>
        </p:txBody>
      </p:sp>
      <p:sp>
        <p:nvSpPr>
          <p:cNvPr id="473" name="Google Shape;473;p28"/>
          <p:cNvSpPr txBox="1">
            <a:spLocks noGrp="1"/>
          </p:cNvSpPr>
          <p:nvPr>
            <p:ph type="title" idx="4"/>
          </p:nvPr>
        </p:nvSpPr>
        <p:spPr>
          <a:xfrm>
            <a:off x="3531113" y="2281613"/>
            <a:ext cx="2034000" cy="31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C10042"/>
                </a:solidFill>
              </a:rPr>
              <a:t>EQUITY</a:t>
            </a:r>
            <a:endParaRPr>
              <a:solidFill>
                <a:srgbClr val="C10042"/>
              </a:solidFill>
            </a:endParaRPr>
          </a:p>
        </p:txBody>
      </p:sp>
      <p:sp>
        <p:nvSpPr>
          <p:cNvPr id="474" name="Google Shape;474;p28"/>
          <p:cNvSpPr txBox="1">
            <a:spLocks noGrp="1"/>
          </p:cNvSpPr>
          <p:nvPr>
            <p:ph type="subTitle" idx="5"/>
          </p:nvPr>
        </p:nvSpPr>
        <p:spPr>
          <a:xfrm>
            <a:off x="6041862" y="2591488"/>
            <a:ext cx="20340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lt2"/>
                </a:solidFill>
              </a:rPr>
              <a:t>Rotary is working to create experiences where all people feel welcomed, respected, and valued. </a:t>
            </a:r>
            <a:endParaRPr>
              <a:solidFill>
                <a:schemeClr val="lt2"/>
              </a:solidFill>
            </a:endParaRPr>
          </a:p>
        </p:txBody>
      </p:sp>
      <p:sp>
        <p:nvSpPr>
          <p:cNvPr id="475" name="Google Shape;475;p28"/>
          <p:cNvSpPr txBox="1">
            <a:spLocks noGrp="1"/>
          </p:cNvSpPr>
          <p:nvPr>
            <p:ph type="title" idx="6"/>
          </p:nvPr>
        </p:nvSpPr>
        <p:spPr>
          <a:xfrm>
            <a:off x="6041963" y="2281613"/>
            <a:ext cx="2034000" cy="31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FF7600"/>
                </a:solidFill>
              </a:rPr>
              <a:t>INCLUSION</a:t>
            </a:r>
            <a:endParaRPr>
              <a:solidFill>
                <a:srgbClr val="FF7600"/>
              </a:solidFill>
            </a:endParaRPr>
          </a:p>
        </p:txBody>
      </p:sp>
      <p:pic>
        <p:nvPicPr>
          <p:cNvPr id="476" name="Google Shape;476;p28"/>
          <p:cNvPicPr preferRelativeResize="0"/>
          <p:nvPr/>
        </p:nvPicPr>
        <p:blipFill rotWithShape="1">
          <a:blip r:embed="rId3">
            <a:alphaModFix/>
          </a:blip>
          <a:srcRect/>
          <a:stretch/>
        </p:blipFill>
        <p:spPr>
          <a:xfrm>
            <a:off x="2277750" y="354025"/>
            <a:ext cx="4540500" cy="1230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0"/>
        <p:cNvGrpSpPr/>
        <p:nvPr/>
      </p:nvGrpSpPr>
      <p:grpSpPr>
        <a:xfrm>
          <a:off x="0" y="0"/>
          <a:ext cx="0" cy="0"/>
          <a:chOff x="0" y="0"/>
          <a:chExt cx="0" cy="0"/>
        </a:xfrm>
      </p:grpSpPr>
      <p:pic>
        <p:nvPicPr>
          <p:cNvPr id="481" name="Google Shape;481;p29"/>
          <p:cNvPicPr preferRelativeResize="0"/>
          <p:nvPr/>
        </p:nvPicPr>
        <p:blipFill rotWithShape="1">
          <a:blip r:embed="rId3">
            <a:alphaModFix/>
          </a:blip>
          <a:srcRect/>
          <a:stretch/>
        </p:blipFill>
        <p:spPr>
          <a:xfrm>
            <a:off x="4599875" y="172125"/>
            <a:ext cx="4031427" cy="4031427"/>
          </a:xfrm>
          <a:prstGeom prst="rect">
            <a:avLst/>
          </a:prstGeom>
          <a:noFill/>
          <a:ln>
            <a:noFill/>
          </a:ln>
        </p:spPr>
      </p:pic>
      <p:sp>
        <p:nvSpPr>
          <p:cNvPr id="482" name="Google Shape;482;p29"/>
          <p:cNvSpPr txBox="1"/>
          <p:nvPr/>
        </p:nvSpPr>
        <p:spPr>
          <a:xfrm>
            <a:off x="363925" y="1450888"/>
            <a:ext cx="3709200" cy="14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4500" b="1">
                <a:solidFill>
                  <a:srgbClr val="6C3888"/>
                </a:solidFill>
                <a:latin typeface="Open Sans"/>
                <a:ea typeface="Open Sans"/>
                <a:cs typeface="Open Sans"/>
                <a:sym typeface="Open Sans"/>
              </a:rPr>
              <a:t>Dimensions </a:t>
            </a:r>
            <a:br>
              <a:rPr lang="es" sz="4500" b="1">
                <a:solidFill>
                  <a:srgbClr val="6C3888"/>
                </a:solidFill>
                <a:latin typeface="Open Sans"/>
                <a:ea typeface="Open Sans"/>
                <a:cs typeface="Open Sans"/>
                <a:sym typeface="Open Sans"/>
              </a:rPr>
            </a:br>
            <a:r>
              <a:rPr lang="es" sz="4500" b="1">
                <a:solidFill>
                  <a:srgbClr val="6C3888"/>
                </a:solidFill>
                <a:latin typeface="Open Sans"/>
                <a:ea typeface="Open Sans"/>
                <a:cs typeface="Open Sans"/>
                <a:sym typeface="Open Sans"/>
              </a:rPr>
              <a:t>of Diversity</a:t>
            </a:r>
            <a:endParaRPr sz="4500" b="1">
              <a:solidFill>
                <a:srgbClr val="6C3888"/>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6"/>
        <p:cNvGrpSpPr/>
        <p:nvPr/>
      </p:nvGrpSpPr>
      <p:grpSpPr>
        <a:xfrm>
          <a:off x="0" y="0"/>
          <a:ext cx="0" cy="0"/>
          <a:chOff x="0" y="0"/>
          <a:chExt cx="0" cy="0"/>
        </a:xfrm>
      </p:grpSpPr>
      <p:sp>
        <p:nvSpPr>
          <p:cNvPr id="487" name="Google Shape;487;p3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s"/>
              <a:t>5</a:t>
            </a:fld>
            <a:endParaRPr/>
          </a:p>
        </p:txBody>
      </p:sp>
      <p:grpSp>
        <p:nvGrpSpPr>
          <p:cNvPr id="488" name="Google Shape;488;p30"/>
          <p:cNvGrpSpPr/>
          <p:nvPr/>
        </p:nvGrpSpPr>
        <p:grpSpPr>
          <a:xfrm>
            <a:off x="-56526" y="3777044"/>
            <a:ext cx="9256859" cy="1472729"/>
            <a:chOff x="791125" y="1357350"/>
            <a:chExt cx="2750025" cy="464950"/>
          </a:xfrm>
        </p:grpSpPr>
        <p:sp>
          <p:nvSpPr>
            <p:cNvPr id="489" name="Google Shape;489;p30"/>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0"/>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0"/>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0"/>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0"/>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0"/>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0"/>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rgbClr val="885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0"/>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rgbClr val="2F3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0"/>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0"/>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30"/>
          <p:cNvGrpSpPr/>
          <p:nvPr/>
        </p:nvGrpSpPr>
        <p:grpSpPr>
          <a:xfrm flipH="1">
            <a:off x="6197901" y="-104436"/>
            <a:ext cx="3002427" cy="1254836"/>
            <a:chOff x="4070650" y="2149425"/>
            <a:chExt cx="814350" cy="340350"/>
          </a:xfrm>
        </p:grpSpPr>
        <p:sp>
          <p:nvSpPr>
            <p:cNvPr id="500" name="Google Shape;500;p30"/>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rgbClr val="B07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0"/>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0"/>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0"/>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0"/>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 name="Google Shape;505;p30"/>
          <p:cNvSpPr txBox="1">
            <a:spLocks noGrp="1"/>
          </p:cNvSpPr>
          <p:nvPr>
            <p:ph type="title"/>
          </p:nvPr>
        </p:nvSpPr>
        <p:spPr>
          <a:xfrm>
            <a:off x="2000200" y="2030850"/>
            <a:ext cx="5259900" cy="108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6000">
                <a:solidFill>
                  <a:srgbClr val="6C3888"/>
                </a:solidFill>
              </a:rPr>
              <a:t>Club Types</a:t>
            </a:r>
            <a:endParaRPr sz="6000" b="0">
              <a:solidFill>
                <a:srgbClr val="6C388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Google Shape;510;p31"/>
          <p:cNvSpPr txBox="1">
            <a:spLocks noGrp="1"/>
          </p:cNvSpPr>
          <p:nvPr>
            <p:ph type="title" idx="2"/>
          </p:nvPr>
        </p:nvSpPr>
        <p:spPr>
          <a:xfrm>
            <a:off x="964417" y="564237"/>
            <a:ext cx="2470800" cy="31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6C3888"/>
                </a:solidFill>
              </a:rPr>
              <a:t>TRADITIONAL</a:t>
            </a:r>
            <a:endParaRPr>
              <a:solidFill>
                <a:srgbClr val="6C3888"/>
              </a:solidFill>
            </a:endParaRPr>
          </a:p>
        </p:txBody>
      </p:sp>
      <p:sp>
        <p:nvSpPr>
          <p:cNvPr id="511" name="Google Shape;511;p31"/>
          <p:cNvSpPr txBox="1">
            <a:spLocks noGrp="1"/>
          </p:cNvSpPr>
          <p:nvPr>
            <p:ph type="title" idx="3"/>
          </p:nvPr>
        </p:nvSpPr>
        <p:spPr>
          <a:xfrm>
            <a:off x="3431228" y="564237"/>
            <a:ext cx="2470800" cy="31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6C3888"/>
                </a:solidFill>
              </a:rPr>
              <a:t>SATELLITE</a:t>
            </a:r>
            <a:endParaRPr>
              <a:solidFill>
                <a:srgbClr val="6C3888"/>
              </a:solidFill>
            </a:endParaRPr>
          </a:p>
        </p:txBody>
      </p:sp>
      <p:sp>
        <p:nvSpPr>
          <p:cNvPr id="512" name="Google Shape;512;p31"/>
          <p:cNvSpPr txBox="1">
            <a:spLocks noGrp="1"/>
          </p:cNvSpPr>
          <p:nvPr>
            <p:ph type="title" idx="4"/>
          </p:nvPr>
        </p:nvSpPr>
        <p:spPr>
          <a:xfrm>
            <a:off x="5894178" y="564237"/>
            <a:ext cx="2470800" cy="31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6C3888"/>
                </a:solidFill>
              </a:rPr>
              <a:t>E-CLUB</a:t>
            </a:r>
            <a:endParaRPr>
              <a:solidFill>
                <a:srgbClr val="6C3888"/>
              </a:solidFill>
            </a:endParaRPr>
          </a:p>
        </p:txBody>
      </p:sp>
      <p:sp>
        <p:nvSpPr>
          <p:cNvPr id="513" name="Google Shape;513;p31"/>
          <p:cNvSpPr txBox="1">
            <a:spLocks noGrp="1"/>
          </p:cNvSpPr>
          <p:nvPr>
            <p:ph type="title" idx="5"/>
          </p:nvPr>
        </p:nvSpPr>
        <p:spPr>
          <a:xfrm>
            <a:off x="962480" y="2148387"/>
            <a:ext cx="2470800" cy="31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6C3888"/>
                </a:solidFill>
              </a:rPr>
              <a:t>PASSPORT</a:t>
            </a:r>
            <a:endParaRPr>
              <a:solidFill>
                <a:srgbClr val="6C3888"/>
              </a:solidFill>
            </a:endParaRPr>
          </a:p>
        </p:txBody>
      </p:sp>
      <p:sp>
        <p:nvSpPr>
          <p:cNvPr id="514" name="Google Shape;514;p31"/>
          <p:cNvSpPr txBox="1">
            <a:spLocks noGrp="1"/>
          </p:cNvSpPr>
          <p:nvPr>
            <p:ph type="title" idx="6"/>
          </p:nvPr>
        </p:nvSpPr>
        <p:spPr>
          <a:xfrm>
            <a:off x="3429291" y="2148387"/>
            <a:ext cx="2470800" cy="31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6C3888"/>
                </a:solidFill>
              </a:rPr>
              <a:t>CORPORATE</a:t>
            </a:r>
            <a:endParaRPr>
              <a:solidFill>
                <a:srgbClr val="6C3888"/>
              </a:solidFill>
            </a:endParaRPr>
          </a:p>
        </p:txBody>
      </p:sp>
      <p:sp>
        <p:nvSpPr>
          <p:cNvPr id="515" name="Google Shape;515;p31"/>
          <p:cNvSpPr txBox="1">
            <a:spLocks noGrp="1"/>
          </p:cNvSpPr>
          <p:nvPr>
            <p:ph type="title" idx="7"/>
          </p:nvPr>
        </p:nvSpPr>
        <p:spPr>
          <a:xfrm>
            <a:off x="5892241" y="2148387"/>
            <a:ext cx="2470800" cy="31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6C3888"/>
                </a:solidFill>
              </a:rPr>
              <a:t>CAUSE-BASED</a:t>
            </a:r>
            <a:endParaRPr>
              <a:solidFill>
                <a:srgbClr val="6C3888"/>
              </a:solidFill>
            </a:endParaRPr>
          </a:p>
        </p:txBody>
      </p:sp>
      <p:sp>
        <p:nvSpPr>
          <p:cNvPr id="516" name="Google Shape;516;p31"/>
          <p:cNvSpPr txBox="1">
            <a:spLocks noGrp="1"/>
          </p:cNvSpPr>
          <p:nvPr>
            <p:ph type="subTitle" idx="1"/>
          </p:nvPr>
        </p:nvSpPr>
        <p:spPr>
          <a:xfrm>
            <a:off x="969913" y="797913"/>
            <a:ext cx="2179800" cy="9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t>Professionals and aspiring leaders who meet regularly for service, connections, and personal growth</a:t>
            </a:r>
            <a:endParaRPr/>
          </a:p>
          <a:p>
            <a:pPr marL="0" lvl="0" indent="0" algn="l" rtl="0">
              <a:spcBef>
                <a:spcPts val="200"/>
              </a:spcBef>
              <a:spcAft>
                <a:spcPts val="200"/>
              </a:spcAft>
              <a:buClr>
                <a:schemeClr val="dk1"/>
              </a:buClr>
              <a:buSzPts val="1100"/>
              <a:buFont typeface="Arial"/>
              <a:buNone/>
            </a:pPr>
            <a:endParaRPr/>
          </a:p>
        </p:txBody>
      </p:sp>
      <p:sp>
        <p:nvSpPr>
          <p:cNvPr id="517" name="Google Shape;517;p31"/>
          <p:cNvSpPr txBox="1">
            <a:spLocks noGrp="1"/>
          </p:cNvSpPr>
          <p:nvPr>
            <p:ph type="subTitle" idx="8"/>
          </p:nvPr>
        </p:nvSpPr>
        <p:spPr>
          <a:xfrm>
            <a:off x="3436763" y="797913"/>
            <a:ext cx="2179800" cy="9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t>A Rotary club sponsored by a traditional club but with its own meetings, projects, bylaws, and board</a:t>
            </a:r>
            <a:endParaRPr/>
          </a:p>
          <a:p>
            <a:pPr marL="0" lvl="0" indent="0" algn="l" rtl="0">
              <a:spcBef>
                <a:spcPts val="0"/>
              </a:spcBef>
              <a:spcAft>
                <a:spcPts val="0"/>
              </a:spcAft>
              <a:buClr>
                <a:schemeClr val="dk1"/>
              </a:buClr>
              <a:buSzPts val="1100"/>
              <a:buFont typeface="Arial"/>
              <a:buNone/>
            </a:pPr>
            <a:endParaRPr/>
          </a:p>
        </p:txBody>
      </p:sp>
      <p:sp>
        <p:nvSpPr>
          <p:cNvPr id="518" name="Google Shape;518;p31"/>
          <p:cNvSpPr txBox="1">
            <a:spLocks noGrp="1"/>
          </p:cNvSpPr>
          <p:nvPr>
            <p:ph type="subTitle" idx="9"/>
          </p:nvPr>
        </p:nvSpPr>
        <p:spPr>
          <a:xfrm>
            <a:off x="5899713" y="797913"/>
            <a:ext cx="2179800" cy="9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t>A Rotary club that meets primarily online</a:t>
            </a:r>
            <a:endParaRPr/>
          </a:p>
        </p:txBody>
      </p:sp>
      <p:sp>
        <p:nvSpPr>
          <p:cNvPr id="519" name="Google Shape;519;p31"/>
          <p:cNvSpPr txBox="1">
            <a:spLocks noGrp="1"/>
          </p:cNvSpPr>
          <p:nvPr>
            <p:ph type="subTitle" idx="13"/>
          </p:nvPr>
        </p:nvSpPr>
        <p:spPr>
          <a:xfrm>
            <a:off x="967975" y="2382063"/>
            <a:ext cx="2179800" cy="9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t>A Rotary club that allows members to attend other Rotary club meetings as long as they attend a specified number of</a:t>
            </a:r>
            <a:endParaRPr/>
          </a:p>
          <a:p>
            <a:pPr marL="0" lvl="0" indent="0" algn="l" rtl="0">
              <a:spcBef>
                <a:spcPts val="0"/>
              </a:spcBef>
              <a:spcAft>
                <a:spcPts val="0"/>
              </a:spcAft>
              <a:buClr>
                <a:schemeClr val="dk1"/>
              </a:buClr>
              <a:buSzPts val="1100"/>
              <a:buFont typeface="Arial"/>
              <a:buNone/>
            </a:pPr>
            <a:r>
              <a:rPr lang="es"/>
              <a:t>meetings in their own club each year</a:t>
            </a:r>
            <a:endParaRPr/>
          </a:p>
          <a:p>
            <a:pPr marL="0" lvl="0" indent="0" algn="l" rtl="0">
              <a:spcBef>
                <a:spcPts val="0"/>
              </a:spcBef>
              <a:spcAft>
                <a:spcPts val="0"/>
              </a:spcAft>
              <a:buNone/>
            </a:pPr>
            <a:endParaRPr/>
          </a:p>
        </p:txBody>
      </p:sp>
      <p:sp>
        <p:nvSpPr>
          <p:cNvPr id="520" name="Google Shape;520;p31"/>
          <p:cNvSpPr txBox="1">
            <a:spLocks noGrp="1"/>
          </p:cNvSpPr>
          <p:nvPr>
            <p:ph type="subTitle" idx="14"/>
          </p:nvPr>
        </p:nvSpPr>
        <p:spPr>
          <a:xfrm>
            <a:off x="3434825" y="2382063"/>
            <a:ext cx="2179800" cy="9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t>A club whose members (or most of them) work for the same</a:t>
            </a:r>
            <a:endParaRPr/>
          </a:p>
          <a:p>
            <a:pPr marL="0" lvl="0" indent="0" algn="l" rtl="0">
              <a:spcBef>
                <a:spcPts val="0"/>
              </a:spcBef>
              <a:spcAft>
                <a:spcPts val="0"/>
              </a:spcAft>
              <a:buClr>
                <a:schemeClr val="dk1"/>
              </a:buClr>
              <a:buSzPts val="1100"/>
              <a:buFont typeface="Arial"/>
              <a:buNone/>
            </a:pPr>
            <a:r>
              <a:rPr lang="es"/>
              <a:t>employer</a:t>
            </a:r>
            <a:endParaRPr/>
          </a:p>
        </p:txBody>
      </p:sp>
      <p:sp>
        <p:nvSpPr>
          <p:cNvPr id="521" name="Google Shape;521;p31"/>
          <p:cNvSpPr txBox="1">
            <a:spLocks noGrp="1"/>
          </p:cNvSpPr>
          <p:nvPr>
            <p:ph type="subTitle" idx="15"/>
          </p:nvPr>
        </p:nvSpPr>
        <p:spPr>
          <a:xfrm>
            <a:off x="5897775" y="2382063"/>
            <a:ext cx="2179800" cy="9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t>A club whose members are passionate about a particular cause and focus their service efforts in that area</a:t>
            </a:r>
            <a:endParaRPr/>
          </a:p>
        </p:txBody>
      </p:sp>
      <p:sp>
        <p:nvSpPr>
          <p:cNvPr id="522" name="Google Shape;522;p31"/>
          <p:cNvSpPr txBox="1"/>
          <p:nvPr/>
        </p:nvSpPr>
        <p:spPr>
          <a:xfrm>
            <a:off x="969925" y="3966225"/>
            <a:ext cx="7299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000" b="1">
                <a:solidFill>
                  <a:srgbClr val="6C3888"/>
                </a:solidFill>
                <a:latin typeface="Montserrat"/>
                <a:ea typeface="Montserrat"/>
                <a:cs typeface="Montserrat"/>
                <a:sym typeface="Montserrat"/>
              </a:rPr>
              <a:t>And</a:t>
            </a:r>
            <a:r>
              <a:rPr lang="es" sz="2000" b="1">
                <a:solidFill>
                  <a:srgbClr val="434343"/>
                </a:solidFill>
                <a:latin typeface="Montserrat"/>
                <a:ea typeface="Montserrat"/>
                <a:cs typeface="Montserrat"/>
                <a:sym typeface="Montserrat"/>
              </a:rPr>
              <a:t>, </a:t>
            </a:r>
            <a:r>
              <a:rPr lang="es" sz="2000" b="1">
                <a:solidFill>
                  <a:schemeClr val="accent4"/>
                </a:solidFill>
                <a:latin typeface="Montserrat"/>
                <a:ea typeface="Montserrat"/>
                <a:cs typeface="Montserrat"/>
                <a:sym typeface="Montserrat"/>
              </a:rPr>
              <a:t>more </a:t>
            </a:r>
            <a:r>
              <a:rPr lang="es" sz="2000" b="1">
                <a:solidFill>
                  <a:srgbClr val="6C3888"/>
                </a:solidFill>
                <a:latin typeface="Montserrat"/>
                <a:ea typeface="Montserrat"/>
                <a:cs typeface="Montserrat"/>
                <a:sym typeface="Montserrat"/>
              </a:rPr>
              <a:t>…</a:t>
            </a:r>
            <a:endParaRPr sz="2000" b="1">
              <a:solidFill>
                <a:srgbClr val="6C3888"/>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6"/>
        <p:cNvGrpSpPr/>
        <p:nvPr/>
      </p:nvGrpSpPr>
      <p:grpSpPr>
        <a:xfrm>
          <a:off x="0" y="0"/>
          <a:ext cx="0" cy="0"/>
          <a:chOff x="0" y="0"/>
          <a:chExt cx="0" cy="0"/>
        </a:xfrm>
      </p:grpSpPr>
      <p:sp>
        <p:nvSpPr>
          <p:cNvPr id="527" name="Google Shape;527;p32"/>
          <p:cNvSpPr txBox="1">
            <a:spLocks noGrp="1"/>
          </p:cNvSpPr>
          <p:nvPr>
            <p:ph type="title"/>
          </p:nvPr>
        </p:nvSpPr>
        <p:spPr>
          <a:xfrm>
            <a:off x="3722900" y="1009525"/>
            <a:ext cx="5259900" cy="108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a:solidFill>
                  <a:srgbClr val="6C3888"/>
                </a:solidFill>
              </a:rPr>
              <a:t>Membership Types</a:t>
            </a:r>
            <a:endParaRPr sz="6000" b="0">
              <a:solidFill>
                <a:srgbClr val="6C388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1"/>
        <p:cNvGrpSpPr/>
        <p:nvPr/>
      </p:nvGrpSpPr>
      <p:grpSpPr>
        <a:xfrm>
          <a:off x="0" y="0"/>
          <a:ext cx="0" cy="0"/>
          <a:chOff x="0" y="0"/>
          <a:chExt cx="0" cy="0"/>
        </a:xfrm>
      </p:grpSpPr>
      <p:sp>
        <p:nvSpPr>
          <p:cNvPr id="532" name="Google Shape;532;p33"/>
          <p:cNvSpPr txBox="1">
            <a:spLocks noGrp="1"/>
          </p:cNvSpPr>
          <p:nvPr>
            <p:ph type="body" idx="1"/>
          </p:nvPr>
        </p:nvSpPr>
        <p:spPr>
          <a:xfrm>
            <a:off x="958175" y="794050"/>
            <a:ext cx="7047300" cy="2502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45AAF2"/>
              </a:buClr>
              <a:buSzPts val="2000"/>
              <a:buChar char="●"/>
            </a:pPr>
            <a:r>
              <a:rPr lang="es" sz="2000"/>
              <a:t>Partner/Family</a:t>
            </a:r>
            <a:endParaRPr sz="2000"/>
          </a:p>
          <a:p>
            <a:pPr marL="457200" lvl="0" indent="-355600" algn="l" rtl="0">
              <a:spcBef>
                <a:spcPts val="0"/>
              </a:spcBef>
              <a:spcAft>
                <a:spcPts val="0"/>
              </a:spcAft>
              <a:buClr>
                <a:srgbClr val="45AAF2"/>
              </a:buClr>
              <a:buSzPts val="2000"/>
              <a:buChar char="●"/>
            </a:pPr>
            <a:r>
              <a:rPr lang="es" sz="2000"/>
              <a:t>Young Professional</a:t>
            </a:r>
            <a:endParaRPr sz="2000"/>
          </a:p>
          <a:p>
            <a:pPr marL="457200" lvl="0" indent="-355600" algn="l" rtl="0">
              <a:spcBef>
                <a:spcPts val="0"/>
              </a:spcBef>
              <a:spcAft>
                <a:spcPts val="0"/>
              </a:spcAft>
              <a:buClr>
                <a:srgbClr val="45AAF2"/>
              </a:buClr>
              <a:buSzPts val="2000"/>
              <a:buChar char="●"/>
            </a:pPr>
            <a:r>
              <a:rPr lang="es" sz="2000"/>
              <a:t>Senior/Retired</a:t>
            </a:r>
            <a:endParaRPr sz="2000"/>
          </a:p>
          <a:p>
            <a:pPr marL="457200" lvl="0" indent="-355600" algn="l" rtl="0">
              <a:spcBef>
                <a:spcPts val="0"/>
              </a:spcBef>
              <a:spcAft>
                <a:spcPts val="0"/>
              </a:spcAft>
              <a:buClr>
                <a:srgbClr val="45AAF2"/>
              </a:buClr>
              <a:buSzPts val="2000"/>
              <a:buChar char="●"/>
            </a:pPr>
            <a:r>
              <a:rPr lang="es" sz="2000"/>
              <a:t>Service-Focused</a:t>
            </a:r>
            <a:endParaRPr sz="2000"/>
          </a:p>
          <a:p>
            <a:pPr marL="457200" lvl="0" indent="-355600" algn="l" rtl="0">
              <a:spcBef>
                <a:spcPts val="0"/>
              </a:spcBef>
              <a:spcAft>
                <a:spcPts val="0"/>
              </a:spcAft>
              <a:buClr>
                <a:srgbClr val="45AAF2"/>
              </a:buClr>
              <a:buSzPts val="2000"/>
              <a:buChar char="●"/>
            </a:pPr>
            <a:r>
              <a:rPr lang="es" sz="2000"/>
              <a:t>Introductory Membership</a:t>
            </a:r>
            <a:endParaRPr sz="2000"/>
          </a:p>
          <a:p>
            <a:pPr marL="457200" lvl="0" indent="-355600" algn="l" rtl="0">
              <a:spcBef>
                <a:spcPts val="0"/>
              </a:spcBef>
              <a:spcAft>
                <a:spcPts val="0"/>
              </a:spcAft>
              <a:buClr>
                <a:srgbClr val="45AAF2"/>
              </a:buClr>
              <a:buSzPts val="2000"/>
              <a:buChar char="●"/>
            </a:pPr>
            <a:r>
              <a:rPr lang="es" sz="2000"/>
              <a:t>Friends of Rotary</a:t>
            </a:r>
            <a:endParaRPr sz="2000"/>
          </a:p>
          <a:p>
            <a:pPr marL="457200" lvl="0" indent="-355600" algn="l" rtl="0">
              <a:spcBef>
                <a:spcPts val="0"/>
              </a:spcBef>
              <a:spcAft>
                <a:spcPts val="0"/>
              </a:spcAft>
              <a:buClr>
                <a:srgbClr val="45AAF2"/>
              </a:buClr>
              <a:buSzPts val="2000"/>
              <a:buChar char="●"/>
            </a:pPr>
            <a:r>
              <a:rPr lang="es" sz="2000"/>
              <a:t>Corporate </a:t>
            </a:r>
            <a:endParaRPr sz="2000"/>
          </a:p>
        </p:txBody>
      </p:sp>
      <p:sp>
        <p:nvSpPr>
          <p:cNvPr id="533" name="Google Shape;533;p33"/>
          <p:cNvSpPr txBox="1"/>
          <p:nvPr/>
        </p:nvSpPr>
        <p:spPr>
          <a:xfrm>
            <a:off x="1068100" y="3152925"/>
            <a:ext cx="7299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000" b="1">
                <a:solidFill>
                  <a:srgbClr val="6C3888"/>
                </a:solidFill>
                <a:latin typeface="Montserrat"/>
                <a:ea typeface="Montserrat"/>
                <a:cs typeface="Montserrat"/>
                <a:sym typeface="Montserrat"/>
              </a:rPr>
              <a:t>And</a:t>
            </a:r>
            <a:r>
              <a:rPr lang="es" sz="2000" b="1">
                <a:solidFill>
                  <a:srgbClr val="434343"/>
                </a:solidFill>
                <a:latin typeface="Montserrat"/>
                <a:ea typeface="Montserrat"/>
                <a:cs typeface="Montserrat"/>
                <a:sym typeface="Montserrat"/>
              </a:rPr>
              <a:t>, </a:t>
            </a:r>
            <a:r>
              <a:rPr lang="es" sz="2000" b="1">
                <a:solidFill>
                  <a:schemeClr val="accent4"/>
                </a:solidFill>
                <a:latin typeface="Montserrat"/>
                <a:ea typeface="Montserrat"/>
                <a:cs typeface="Montserrat"/>
                <a:sym typeface="Montserrat"/>
              </a:rPr>
              <a:t>more </a:t>
            </a:r>
            <a:r>
              <a:rPr lang="es" sz="2000" b="1">
                <a:solidFill>
                  <a:srgbClr val="6C3888"/>
                </a:solidFill>
                <a:latin typeface="Montserrat"/>
                <a:ea typeface="Montserrat"/>
                <a:cs typeface="Montserrat"/>
                <a:sym typeface="Montserrat"/>
              </a:rPr>
              <a:t>…</a:t>
            </a:r>
            <a:endParaRPr sz="2000" b="1">
              <a:solidFill>
                <a:srgbClr val="6C3888"/>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4"/>
          <p:cNvSpPr txBox="1">
            <a:spLocks noGrp="1"/>
          </p:cNvSpPr>
          <p:nvPr>
            <p:ph type="ctrTitle"/>
          </p:nvPr>
        </p:nvSpPr>
        <p:spPr>
          <a:xfrm>
            <a:off x="252600" y="1651525"/>
            <a:ext cx="8638800" cy="205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rgbClr val="000000"/>
              </a:buClr>
              <a:buSzPts val="1100"/>
              <a:buFont typeface="Arial"/>
              <a:buNone/>
            </a:pPr>
            <a:r>
              <a:rPr lang="es" sz="4500"/>
              <a:t>What membership </a:t>
            </a:r>
            <a:br>
              <a:rPr lang="es" sz="4500"/>
            </a:br>
            <a:r>
              <a:rPr lang="es" sz="4500"/>
              <a:t>types does your club currently offer?</a:t>
            </a:r>
            <a:endParaRPr sz="4500"/>
          </a:p>
        </p:txBody>
      </p:sp>
    </p:spTree>
  </p:cSld>
  <p:clrMapOvr>
    <a:masterClrMapping/>
  </p:clrMapOvr>
</p:sld>
</file>

<file path=ppt/theme/theme1.xml><?xml version="1.0" encoding="utf-8"?>
<a:theme xmlns:a="http://schemas.openxmlformats.org/drawingml/2006/main" name="Colorful ">
  <a:themeElements>
    <a:clrScheme name="Simple Light">
      <a:dk1>
        <a:srgbClr val="000000"/>
      </a:dk1>
      <a:lt1>
        <a:srgbClr val="FFFFFF"/>
      </a:lt1>
      <a:dk2>
        <a:srgbClr val="595959"/>
      </a:dk2>
      <a:lt2>
        <a:srgbClr val="2F3787"/>
      </a:lt2>
      <a:accent1>
        <a:srgbClr val="8854D0"/>
      </a:accent1>
      <a:accent2>
        <a:srgbClr val="EB3B5A"/>
      </a:accent2>
      <a:accent3>
        <a:srgbClr val="FA8536"/>
      </a:accent3>
      <a:accent4>
        <a:srgbClr val="1389E4"/>
      </a:accent4>
      <a:accent5>
        <a:srgbClr val="0FB9B1"/>
      </a:accent5>
      <a:accent6>
        <a:srgbClr val="BD89F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1196</Words>
  <Application>Microsoft Macintosh PowerPoint</Application>
  <PresentationFormat>On-screen Show (16:9)</PresentationFormat>
  <Paragraphs>139</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Ubuntu Medium</vt:lpstr>
      <vt:lpstr>Open Sans</vt:lpstr>
      <vt:lpstr>Helvetica</vt:lpstr>
      <vt:lpstr>Montserrat ExtraBold</vt:lpstr>
      <vt:lpstr>Montserrat Light</vt:lpstr>
      <vt:lpstr>Montserrat</vt:lpstr>
      <vt:lpstr>Montserrat Black</vt:lpstr>
      <vt:lpstr>Bodoni</vt:lpstr>
      <vt:lpstr>Arial</vt:lpstr>
      <vt:lpstr>Arvo</vt:lpstr>
      <vt:lpstr>Colorful </vt:lpstr>
      <vt:lpstr>Club Structure: Flexibility and Innovation</vt:lpstr>
      <vt:lpstr>Rotary Club of  LaSalle-Centennial </vt:lpstr>
      <vt:lpstr>DIVERSITY</vt:lpstr>
      <vt:lpstr>PowerPoint Presentation</vt:lpstr>
      <vt:lpstr>Club Types</vt:lpstr>
      <vt:lpstr>TRADITIONAL</vt:lpstr>
      <vt:lpstr>Membership Types</vt:lpstr>
      <vt:lpstr>PowerPoint Presentation</vt:lpstr>
      <vt:lpstr>What membership  types does your club currently offer?</vt:lpstr>
      <vt:lpstr>True Cost of Membership</vt:lpstr>
      <vt:lpstr>PowerPoint Presentation</vt:lpstr>
      <vt:lpstr>Meetings </vt:lpstr>
      <vt:lpstr>LOCATION</vt:lpstr>
      <vt:lpstr>Where does your club currently meet? What time? What types of topics?</vt:lpstr>
      <vt:lpstr>So, what can your club change?</vt:lpstr>
      <vt:lpstr>Thanks!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Club Structures: Dues, Meeting Times,  and More</dc:title>
  <cp:lastModifiedBy>Mike Crosby</cp:lastModifiedBy>
  <cp:revision>8</cp:revision>
  <dcterms:modified xsi:type="dcterms:W3CDTF">2024-03-28T19:40:33Z</dcterms:modified>
</cp:coreProperties>
</file>