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2" r:id="rId2"/>
    <p:sldId id="263" r:id="rId3"/>
    <p:sldId id="264" r:id="rId4"/>
    <p:sldId id="265" r:id="rId5"/>
    <p:sldId id="266" r:id="rId6"/>
    <p:sldId id="269" r:id="rId7"/>
    <p:sldId id="270"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p:restoredTop sz="87347"/>
  </p:normalViewPr>
  <p:slideViewPr>
    <p:cSldViewPr snapToGrid="0" snapToObjects="1">
      <p:cViewPr varScale="1">
        <p:scale>
          <a:sx n="111" d="100"/>
          <a:sy n="111" d="100"/>
        </p:scale>
        <p:origin x="12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AC41C7-BF2D-DA48-819A-6290AA759208}" type="datetimeFigureOut">
              <a:rPr lang="en-US" smtClean="0"/>
              <a:t>8/14/23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3CBC6-575B-F64D-AF11-FED3923A1D67}" type="slidenum">
              <a:rPr lang="en-US" smtClean="0"/>
              <a:t>‹#›</a:t>
            </a:fld>
            <a:endParaRPr lang="en-US"/>
          </a:p>
        </p:txBody>
      </p:sp>
    </p:spTree>
    <p:extLst>
      <p:ext uri="{BB962C8B-B14F-4D97-AF65-F5344CB8AC3E}">
        <p14:creationId xmlns:p14="http://schemas.microsoft.com/office/powerpoint/2010/main" val="90722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cs.google.com/presentation/d/1KX_aJ0LPkVTR77y-8PiG2L9k9v70D39SRoBbcmvoO3w/edit?usp=shar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73CBC6-575B-F64D-AF11-FED3923A1D67}" type="slidenum">
              <a:rPr lang="en-US" smtClean="0"/>
              <a:t>1</a:t>
            </a:fld>
            <a:endParaRPr lang="en-US"/>
          </a:p>
        </p:txBody>
      </p:sp>
    </p:spTree>
    <p:extLst>
      <p:ext uri="{BB962C8B-B14F-4D97-AF65-F5344CB8AC3E}">
        <p14:creationId xmlns:p14="http://schemas.microsoft.com/office/powerpoint/2010/main" val="3376093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pair, share: </a:t>
            </a:r>
            <a:r>
              <a:rPr lang="en-US" sz="1200" b="0" i="0" u="none" strike="noStrike" kern="1200" dirty="0">
                <a:solidFill>
                  <a:schemeClr val="tx1"/>
                </a:solidFill>
                <a:effectLst/>
                <a:latin typeface="+mn-lt"/>
                <a:ea typeface="+mn-ea"/>
                <a:cs typeface="+mn-cs"/>
              </a:rPr>
              <a:t>Set a problem or a question around a certain topic, and pair up your members. Give each pair of members enough time so they can reach a proper conclusion, and permit them to share their conclusion. Ex. Should we require transfer members to go through our red to blue badge process? Should we consider other types of membership, like corporate, family</a:t>
            </a:r>
            <a:r>
              <a:rPr lang="en-US" sz="1200" b="0" i="0" u="none" strike="noStrike" kern="1200">
                <a:solidFill>
                  <a:schemeClr val="tx1"/>
                </a:solidFill>
                <a:effectLst/>
                <a:latin typeface="+mn-lt"/>
                <a:ea typeface="+mn-ea"/>
                <a:cs typeface="+mn-cs"/>
              </a:rPr>
              <a:t>, etc.?</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073CBC6-575B-F64D-AF11-FED3923A1D67}" type="slidenum">
              <a:rPr lang="en-US" smtClean="0"/>
              <a:t>4</a:t>
            </a:fld>
            <a:endParaRPr lang="en-US"/>
          </a:p>
        </p:txBody>
      </p:sp>
    </p:spTree>
    <p:extLst>
      <p:ext uri="{BB962C8B-B14F-4D97-AF65-F5344CB8AC3E}">
        <p14:creationId xmlns:p14="http://schemas.microsoft.com/office/powerpoint/2010/main" val="1351268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Brainstorming: </a:t>
            </a:r>
            <a:r>
              <a:rPr lang="en-US" sz="1200" b="0" i="0" u="none" strike="noStrike" kern="1200" dirty="0">
                <a:solidFill>
                  <a:schemeClr val="tx1"/>
                </a:solidFill>
                <a:effectLst/>
                <a:latin typeface="+mn-lt"/>
                <a:ea typeface="+mn-ea"/>
                <a:cs typeface="+mn-cs"/>
              </a:rPr>
              <a:t>generating creative thoughts and ideas (ex. Ideas for identifying sources for new members)</a:t>
            </a:r>
          </a:p>
          <a:p>
            <a:endParaRPr lang="en-US" dirty="0"/>
          </a:p>
        </p:txBody>
      </p:sp>
      <p:sp>
        <p:nvSpPr>
          <p:cNvPr id="4" name="Slide Number Placeholder 3"/>
          <p:cNvSpPr>
            <a:spLocks noGrp="1"/>
          </p:cNvSpPr>
          <p:nvPr>
            <p:ph type="sldNum" sz="quarter" idx="5"/>
          </p:nvPr>
        </p:nvSpPr>
        <p:spPr/>
        <p:txBody>
          <a:bodyPr/>
          <a:lstStyle/>
          <a:p>
            <a:fld id="{F073CBC6-575B-F64D-AF11-FED3923A1D67}" type="slidenum">
              <a:rPr lang="en-US" smtClean="0"/>
              <a:t>5</a:t>
            </a:fld>
            <a:endParaRPr lang="en-US"/>
          </a:p>
        </p:txBody>
      </p:sp>
    </p:spTree>
    <p:extLst>
      <p:ext uri="{BB962C8B-B14F-4D97-AF65-F5344CB8AC3E}">
        <p14:creationId xmlns:p14="http://schemas.microsoft.com/office/powerpoint/2010/main" val="1584363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Buzz session: Within each group, every member contributes thoughts and ideas. Encourage discussion and collaboration among the members within each group; everyone should learn from one another’s input and experiences. Ex. Ideas for recruiting new members. Should we consider alternative meeting day/time? If so, what?</a:t>
            </a:r>
            <a:endParaRPr lang="en-US" dirty="0"/>
          </a:p>
          <a:p>
            <a:endParaRPr lang="en-US" dirty="0"/>
          </a:p>
        </p:txBody>
      </p:sp>
      <p:sp>
        <p:nvSpPr>
          <p:cNvPr id="4" name="Slide Number Placeholder 3"/>
          <p:cNvSpPr>
            <a:spLocks noGrp="1"/>
          </p:cNvSpPr>
          <p:nvPr>
            <p:ph type="sldNum" sz="quarter" idx="5"/>
          </p:nvPr>
        </p:nvSpPr>
        <p:spPr/>
        <p:txBody>
          <a:bodyPr/>
          <a:lstStyle/>
          <a:p>
            <a:fld id="{F073CBC6-575B-F64D-AF11-FED3923A1D67}" type="slidenum">
              <a:rPr lang="en-US" smtClean="0"/>
              <a:t>6</a:t>
            </a:fld>
            <a:endParaRPr lang="en-US"/>
          </a:p>
        </p:txBody>
      </p:sp>
    </p:spTree>
    <p:extLst>
      <p:ext uri="{BB962C8B-B14F-4D97-AF65-F5344CB8AC3E}">
        <p14:creationId xmlns:p14="http://schemas.microsoft.com/office/powerpoint/2010/main" val="2458432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Ice Breaker sample: 2 truths &amp; a lie; bad joke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Jigsaw: allows individuals or small groups to become responsible for a subcategory of a larger topic. After researching and developing their idea, each individual or small group then has the responsibility to teach it to the rest of the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https://docs.google.com/presentation/d/1KX_aJ0LPkVTR77y-8PiG2L9k9v70D39SRoBbcmvoO3w/edit?usp=sharing</a:t>
            </a:r>
            <a:endParaRPr lang="en-US" dirty="0"/>
          </a:p>
          <a:p>
            <a:endParaRPr lang="en-US" dirty="0"/>
          </a:p>
        </p:txBody>
      </p:sp>
      <p:sp>
        <p:nvSpPr>
          <p:cNvPr id="4" name="Slide Number Placeholder 3"/>
          <p:cNvSpPr>
            <a:spLocks noGrp="1"/>
          </p:cNvSpPr>
          <p:nvPr>
            <p:ph type="sldNum" sz="quarter" idx="5"/>
          </p:nvPr>
        </p:nvSpPr>
        <p:spPr/>
        <p:txBody>
          <a:bodyPr/>
          <a:lstStyle/>
          <a:p>
            <a:fld id="{F073CBC6-575B-F64D-AF11-FED3923A1D67}" type="slidenum">
              <a:rPr lang="en-US" smtClean="0"/>
              <a:t>7</a:t>
            </a:fld>
            <a:endParaRPr lang="en-US"/>
          </a:p>
        </p:txBody>
      </p:sp>
    </p:spTree>
    <p:extLst>
      <p:ext uri="{BB962C8B-B14F-4D97-AF65-F5344CB8AC3E}">
        <p14:creationId xmlns:p14="http://schemas.microsoft.com/office/powerpoint/2010/main" val="1839060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urldefense.proofpoint.com</a:t>
            </a:r>
            <a:r>
              <a:rPr lang="en-US" dirty="0"/>
              <a:t>/v2/</a:t>
            </a:r>
            <a:r>
              <a:rPr lang="en-US" dirty="0" err="1"/>
              <a:t>url?u</a:t>
            </a:r>
            <a:r>
              <a:rPr lang="en-US" dirty="0"/>
              <a:t>=https-3A__msgfocus.rotary.org_c_1Lszd1bwICPEJmkZAvoXkRuvZT9o&amp;d=</a:t>
            </a:r>
            <a:r>
              <a:rPr lang="en-US" dirty="0" err="1"/>
              <a:t>DwMFaQ&amp;c</a:t>
            </a:r>
            <a:r>
              <a:rPr lang="en-US" dirty="0"/>
              <a:t>=euGZstcaTDllvimEN8b7jXrwqOf-v5A_CdpgnVfiiMM&amp;r=S2eVAxmX_hRHkPpjkiaWj85VjAqbvVvB7xiIqBuSLaU&amp;m=HLcT9np5bTr4TRevotgaXsB-b9RV_bDXfe2iG_buPDg&amp;s=N_vLqVTl__1TMBHs96We719LK_TEA6qUCsQIJUV1jms&amp;e=</a:t>
            </a:r>
          </a:p>
        </p:txBody>
      </p:sp>
      <p:sp>
        <p:nvSpPr>
          <p:cNvPr id="4" name="Slide Number Placeholder 3"/>
          <p:cNvSpPr>
            <a:spLocks noGrp="1"/>
          </p:cNvSpPr>
          <p:nvPr>
            <p:ph type="sldNum" sz="quarter" idx="5"/>
          </p:nvPr>
        </p:nvSpPr>
        <p:spPr/>
        <p:txBody>
          <a:bodyPr/>
          <a:lstStyle/>
          <a:p>
            <a:fld id="{F073CBC6-575B-F64D-AF11-FED3923A1D67}" type="slidenum">
              <a:rPr lang="en-US" smtClean="0"/>
              <a:t>9</a:t>
            </a:fld>
            <a:endParaRPr lang="en-US"/>
          </a:p>
        </p:txBody>
      </p:sp>
    </p:spTree>
    <p:extLst>
      <p:ext uri="{BB962C8B-B14F-4D97-AF65-F5344CB8AC3E}">
        <p14:creationId xmlns:p14="http://schemas.microsoft.com/office/powerpoint/2010/main" val="89558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13D7A-5191-1945-B253-3CC4412D3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BEAA65-989E-054F-A3BC-91D7710CBA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942D94-69A9-2741-82A0-903355852959}"/>
              </a:ext>
            </a:extLst>
          </p:cNvPr>
          <p:cNvSpPr>
            <a:spLocks noGrp="1"/>
          </p:cNvSpPr>
          <p:nvPr>
            <p:ph type="dt" sz="half" idx="10"/>
          </p:nvPr>
        </p:nvSpPr>
        <p:spPr/>
        <p:txBody>
          <a:bodyPr/>
          <a:lstStyle/>
          <a:p>
            <a:fld id="{1235FF06-F482-8042-9B61-E6AB83D84B01}" type="datetimeFigureOut">
              <a:rPr lang="en-US" smtClean="0"/>
              <a:t>8/14/23</a:t>
            </a:fld>
            <a:endParaRPr lang="en-US"/>
          </a:p>
        </p:txBody>
      </p:sp>
      <p:sp>
        <p:nvSpPr>
          <p:cNvPr id="5" name="Footer Placeholder 4">
            <a:extLst>
              <a:ext uri="{FF2B5EF4-FFF2-40B4-BE49-F238E27FC236}">
                <a16:creationId xmlns:a16="http://schemas.microsoft.com/office/drawing/2014/main" id="{3F08863F-8DDD-A049-B931-5359C7903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01CE98-643C-9949-A911-5522B3CBF8D8}"/>
              </a:ext>
            </a:extLst>
          </p:cNvPr>
          <p:cNvSpPr>
            <a:spLocks noGrp="1"/>
          </p:cNvSpPr>
          <p:nvPr>
            <p:ph type="sldNum" sz="quarter" idx="12"/>
          </p:nvPr>
        </p:nvSpPr>
        <p:spPr/>
        <p:txBody>
          <a:bodyPr/>
          <a:lstStyle/>
          <a:p>
            <a:fld id="{F953AF01-A9E4-0844-8239-D68A5AFC421A}" type="slidenum">
              <a:rPr lang="en-US" smtClean="0"/>
              <a:t>‹#›</a:t>
            </a:fld>
            <a:endParaRPr lang="en-US"/>
          </a:p>
        </p:txBody>
      </p:sp>
    </p:spTree>
    <p:extLst>
      <p:ext uri="{BB962C8B-B14F-4D97-AF65-F5344CB8AC3E}">
        <p14:creationId xmlns:p14="http://schemas.microsoft.com/office/powerpoint/2010/main" val="167843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539D-8944-0D42-8899-E698DB2712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5774BA-3D5E-D444-AB25-DCCEA2425F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4D898-5201-A448-BA0C-E71F42804D4C}"/>
              </a:ext>
            </a:extLst>
          </p:cNvPr>
          <p:cNvSpPr>
            <a:spLocks noGrp="1"/>
          </p:cNvSpPr>
          <p:nvPr>
            <p:ph type="dt" sz="half" idx="10"/>
          </p:nvPr>
        </p:nvSpPr>
        <p:spPr/>
        <p:txBody>
          <a:bodyPr/>
          <a:lstStyle/>
          <a:p>
            <a:fld id="{1235FF06-F482-8042-9B61-E6AB83D84B01}" type="datetimeFigureOut">
              <a:rPr lang="en-US" smtClean="0"/>
              <a:t>8/14/23</a:t>
            </a:fld>
            <a:endParaRPr lang="en-US"/>
          </a:p>
        </p:txBody>
      </p:sp>
      <p:sp>
        <p:nvSpPr>
          <p:cNvPr id="5" name="Footer Placeholder 4">
            <a:extLst>
              <a:ext uri="{FF2B5EF4-FFF2-40B4-BE49-F238E27FC236}">
                <a16:creationId xmlns:a16="http://schemas.microsoft.com/office/drawing/2014/main" id="{889AF0C8-F7DC-B748-8F7F-FAA14E509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AEFDB3-95CF-1846-88D9-10249F425BCD}"/>
              </a:ext>
            </a:extLst>
          </p:cNvPr>
          <p:cNvSpPr>
            <a:spLocks noGrp="1"/>
          </p:cNvSpPr>
          <p:nvPr>
            <p:ph type="sldNum" sz="quarter" idx="12"/>
          </p:nvPr>
        </p:nvSpPr>
        <p:spPr/>
        <p:txBody>
          <a:bodyPr/>
          <a:lstStyle/>
          <a:p>
            <a:fld id="{F953AF01-A9E4-0844-8239-D68A5AFC421A}" type="slidenum">
              <a:rPr lang="en-US" smtClean="0"/>
              <a:t>‹#›</a:t>
            </a:fld>
            <a:endParaRPr lang="en-US"/>
          </a:p>
        </p:txBody>
      </p:sp>
    </p:spTree>
    <p:extLst>
      <p:ext uri="{BB962C8B-B14F-4D97-AF65-F5344CB8AC3E}">
        <p14:creationId xmlns:p14="http://schemas.microsoft.com/office/powerpoint/2010/main" val="416063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D92A9B-E59F-0A40-93D2-3419634A42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4C12B-C337-424E-954E-E2A001940A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B3A6DF-2563-D84E-A9E0-AEAF153A4145}"/>
              </a:ext>
            </a:extLst>
          </p:cNvPr>
          <p:cNvSpPr>
            <a:spLocks noGrp="1"/>
          </p:cNvSpPr>
          <p:nvPr>
            <p:ph type="dt" sz="half" idx="10"/>
          </p:nvPr>
        </p:nvSpPr>
        <p:spPr/>
        <p:txBody>
          <a:bodyPr/>
          <a:lstStyle/>
          <a:p>
            <a:fld id="{1235FF06-F482-8042-9B61-E6AB83D84B01}" type="datetimeFigureOut">
              <a:rPr lang="en-US" smtClean="0"/>
              <a:t>8/14/23</a:t>
            </a:fld>
            <a:endParaRPr lang="en-US"/>
          </a:p>
        </p:txBody>
      </p:sp>
      <p:sp>
        <p:nvSpPr>
          <p:cNvPr id="5" name="Footer Placeholder 4">
            <a:extLst>
              <a:ext uri="{FF2B5EF4-FFF2-40B4-BE49-F238E27FC236}">
                <a16:creationId xmlns:a16="http://schemas.microsoft.com/office/drawing/2014/main" id="{C6CB38E4-1992-AB45-A33D-91BDD93C0C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37C08-20FA-2B42-8446-59DBA94CA6AD}"/>
              </a:ext>
            </a:extLst>
          </p:cNvPr>
          <p:cNvSpPr>
            <a:spLocks noGrp="1"/>
          </p:cNvSpPr>
          <p:nvPr>
            <p:ph type="sldNum" sz="quarter" idx="12"/>
          </p:nvPr>
        </p:nvSpPr>
        <p:spPr/>
        <p:txBody>
          <a:bodyPr/>
          <a:lstStyle/>
          <a:p>
            <a:fld id="{F953AF01-A9E4-0844-8239-D68A5AFC421A}" type="slidenum">
              <a:rPr lang="en-US" smtClean="0"/>
              <a:t>‹#›</a:t>
            </a:fld>
            <a:endParaRPr lang="en-US"/>
          </a:p>
        </p:txBody>
      </p:sp>
    </p:spTree>
    <p:extLst>
      <p:ext uri="{BB962C8B-B14F-4D97-AF65-F5344CB8AC3E}">
        <p14:creationId xmlns:p14="http://schemas.microsoft.com/office/powerpoint/2010/main" val="401371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A15D5-F634-1C47-AF04-83E20743B2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751B9A-F239-224D-BA72-0057FE47AD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0453BC-6A16-0A4A-913F-73C1D5879F64}"/>
              </a:ext>
            </a:extLst>
          </p:cNvPr>
          <p:cNvSpPr>
            <a:spLocks noGrp="1"/>
          </p:cNvSpPr>
          <p:nvPr>
            <p:ph type="dt" sz="half" idx="10"/>
          </p:nvPr>
        </p:nvSpPr>
        <p:spPr/>
        <p:txBody>
          <a:bodyPr/>
          <a:lstStyle/>
          <a:p>
            <a:fld id="{1235FF06-F482-8042-9B61-E6AB83D84B01}" type="datetimeFigureOut">
              <a:rPr lang="en-US" smtClean="0"/>
              <a:t>8/14/23</a:t>
            </a:fld>
            <a:endParaRPr lang="en-US"/>
          </a:p>
        </p:txBody>
      </p:sp>
      <p:sp>
        <p:nvSpPr>
          <p:cNvPr id="5" name="Footer Placeholder 4">
            <a:extLst>
              <a:ext uri="{FF2B5EF4-FFF2-40B4-BE49-F238E27FC236}">
                <a16:creationId xmlns:a16="http://schemas.microsoft.com/office/drawing/2014/main" id="{1901D8C4-709F-7C4C-BFC9-152D799326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E3BBD-4961-2344-8F2F-BD733F20E651}"/>
              </a:ext>
            </a:extLst>
          </p:cNvPr>
          <p:cNvSpPr>
            <a:spLocks noGrp="1"/>
          </p:cNvSpPr>
          <p:nvPr>
            <p:ph type="sldNum" sz="quarter" idx="12"/>
          </p:nvPr>
        </p:nvSpPr>
        <p:spPr/>
        <p:txBody>
          <a:bodyPr/>
          <a:lstStyle/>
          <a:p>
            <a:fld id="{F953AF01-A9E4-0844-8239-D68A5AFC421A}" type="slidenum">
              <a:rPr lang="en-US" smtClean="0"/>
              <a:t>‹#›</a:t>
            </a:fld>
            <a:endParaRPr lang="en-US"/>
          </a:p>
        </p:txBody>
      </p:sp>
    </p:spTree>
    <p:extLst>
      <p:ext uri="{BB962C8B-B14F-4D97-AF65-F5344CB8AC3E}">
        <p14:creationId xmlns:p14="http://schemas.microsoft.com/office/powerpoint/2010/main" val="4104806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8A05C-8FAF-3848-8526-E61BE1DACD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FB0A09-88ED-C044-BC71-45EED89036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0FE32F-9022-2549-97A0-2E42BF9C8B71}"/>
              </a:ext>
            </a:extLst>
          </p:cNvPr>
          <p:cNvSpPr>
            <a:spLocks noGrp="1"/>
          </p:cNvSpPr>
          <p:nvPr>
            <p:ph type="dt" sz="half" idx="10"/>
          </p:nvPr>
        </p:nvSpPr>
        <p:spPr/>
        <p:txBody>
          <a:bodyPr/>
          <a:lstStyle/>
          <a:p>
            <a:fld id="{1235FF06-F482-8042-9B61-E6AB83D84B01}" type="datetimeFigureOut">
              <a:rPr lang="en-US" smtClean="0"/>
              <a:t>8/14/23</a:t>
            </a:fld>
            <a:endParaRPr lang="en-US"/>
          </a:p>
        </p:txBody>
      </p:sp>
      <p:sp>
        <p:nvSpPr>
          <p:cNvPr id="5" name="Footer Placeholder 4">
            <a:extLst>
              <a:ext uri="{FF2B5EF4-FFF2-40B4-BE49-F238E27FC236}">
                <a16:creationId xmlns:a16="http://schemas.microsoft.com/office/drawing/2014/main" id="{18C0CF0E-AF03-324C-9D1A-8432FC31A2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FF6FE1-8036-5A47-ACCA-2BCD63E09E6C}"/>
              </a:ext>
            </a:extLst>
          </p:cNvPr>
          <p:cNvSpPr>
            <a:spLocks noGrp="1"/>
          </p:cNvSpPr>
          <p:nvPr>
            <p:ph type="sldNum" sz="quarter" idx="12"/>
          </p:nvPr>
        </p:nvSpPr>
        <p:spPr/>
        <p:txBody>
          <a:bodyPr/>
          <a:lstStyle/>
          <a:p>
            <a:fld id="{F953AF01-A9E4-0844-8239-D68A5AFC421A}" type="slidenum">
              <a:rPr lang="en-US" smtClean="0"/>
              <a:t>‹#›</a:t>
            </a:fld>
            <a:endParaRPr lang="en-US"/>
          </a:p>
        </p:txBody>
      </p:sp>
    </p:spTree>
    <p:extLst>
      <p:ext uri="{BB962C8B-B14F-4D97-AF65-F5344CB8AC3E}">
        <p14:creationId xmlns:p14="http://schemas.microsoft.com/office/powerpoint/2010/main" val="376748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190E5-C0CA-684B-B0CA-4B6A929674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BC6ADE-6F58-DE4A-A6BC-D3E132D401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9FE4A3-B35C-AE46-8127-4B22D8901F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0037C9-679F-8049-86AC-B4A45E94C516}"/>
              </a:ext>
            </a:extLst>
          </p:cNvPr>
          <p:cNvSpPr>
            <a:spLocks noGrp="1"/>
          </p:cNvSpPr>
          <p:nvPr>
            <p:ph type="dt" sz="half" idx="10"/>
          </p:nvPr>
        </p:nvSpPr>
        <p:spPr/>
        <p:txBody>
          <a:bodyPr/>
          <a:lstStyle/>
          <a:p>
            <a:fld id="{1235FF06-F482-8042-9B61-E6AB83D84B01}" type="datetimeFigureOut">
              <a:rPr lang="en-US" smtClean="0"/>
              <a:t>8/14/23</a:t>
            </a:fld>
            <a:endParaRPr lang="en-US"/>
          </a:p>
        </p:txBody>
      </p:sp>
      <p:sp>
        <p:nvSpPr>
          <p:cNvPr id="6" name="Footer Placeholder 5">
            <a:extLst>
              <a:ext uri="{FF2B5EF4-FFF2-40B4-BE49-F238E27FC236}">
                <a16:creationId xmlns:a16="http://schemas.microsoft.com/office/drawing/2014/main" id="{EE0BBEF2-BB63-194E-A697-20B742D572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8F5BA-34A6-204F-8848-A0A98B1E6CB3}"/>
              </a:ext>
            </a:extLst>
          </p:cNvPr>
          <p:cNvSpPr>
            <a:spLocks noGrp="1"/>
          </p:cNvSpPr>
          <p:nvPr>
            <p:ph type="sldNum" sz="quarter" idx="12"/>
          </p:nvPr>
        </p:nvSpPr>
        <p:spPr/>
        <p:txBody>
          <a:bodyPr/>
          <a:lstStyle/>
          <a:p>
            <a:fld id="{F953AF01-A9E4-0844-8239-D68A5AFC421A}" type="slidenum">
              <a:rPr lang="en-US" smtClean="0"/>
              <a:t>‹#›</a:t>
            </a:fld>
            <a:endParaRPr lang="en-US"/>
          </a:p>
        </p:txBody>
      </p:sp>
    </p:spTree>
    <p:extLst>
      <p:ext uri="{BB962C8B-B14F-4D97-AF65-F5344CB8AC3E}">
        <p14:creationId xmlns:p14="http://schemas.microsoft.com/office/powerpoint/2010/main" val="2169662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93894-5649-FC43-ACEA-048A7FE9CD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100BCD-1968-4040-BAB8-A3E10122F6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73FAF8-C11E-CA44-94D8-48B6447C15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4CA0D6-CC80-D64D-AD32-65380CF656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A68C11-3854-1349-9F84-03876E7895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245CBE-E7FE-B142-9409-0E87FAE35433}"/>
              </a:ext>
            </a:extLst>
          </p:cNvPr>
          <p:cNvSpPr>
            <a:spLocks noGrp="1"/>
          </p:cNvSpPr>
          <p:nvPr>
            <p:ph type="dt" sz="half" idx="10"/>
          </p:nvPr>
        </p:nvSpPr>
        <p:spPr/>
        <p:txBody>
          <a:bodyPr/>
          <a:lstStyle/>
          <a:p>
            <a:fld id="{1235FF06-F482-8042-9B61-E6AB83D84B01}" type="datetimeFigureOut">
              <a:rPr lang="en-US" smtClean="0"/>
              <a:t>8/14/23</a:t>
            </a:fld>
            <a:endParaRPr lang="en-US"/>
          </a:p>
        </p:txBody>
      </p:sp>
      <p:sp>
        <p:nvSpPr>
          <p:cNvPr id="8" name="Footer Placeholder 7">
            <a:extLst>
              <a:ext uri="{FF2B5EF4-FFF2-40B4-BE49-F238E27FC236}">
                <a16:creationId xmlns:a16="http://schemas.microsoft.com/office/drawing/2014/main" id="{40CA15AF-7C54-EB40-87F8-103A2A5982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79032F-984C-F44E-9A0D-1FAC0DAE58E9}"/>
              </a:ext>
            </a:extLst>
          </p:cNvPr>
          <p:cNvSpPr>
            <a:spLocks noGrp="1"/>
          </p:cNvSpPr>
          <p:nvPr>
            <p:ph type="sldNum" sz="quarter" idx="12"/>
          </p:nvPr>
        </p:nvSpPr>
        <p:spPr/>
        <p:txBody>
          <a:bodyPr/>
          <a:lstStyle/>
          <a:p>
            <a:fld id="{F953AF01-A9E4-0844-8239-D68A5AFC421A}" type="slidenum">
              <a:rPr lang="en-US" smtClean="0"/>
              <a:t>‹#›</a:t>
            </a:fld>
            <a:endParaRPr lang="en-US"/>
          </a:p>
        </p:txBody>
      </p:sp>
    </p:spTree>
    <p:extLst>
      <p:ext uri="{BB962C8B-B14F-4D97-AF65-F5344CB8AC3E}">
        <p14:creationId xmlns:p14="http://schemas.microsoft.com/office/powerpoint/2010/main" val="503580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B6C99-E14E-9B41-B393-C5172DFFA1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A54F-F4C7-4E4C-8B93-7D6C7FF56DE5}"/>
              </a:ext>
            </a:extLst>
          </p:cNvPr>
          <p:cNvSpPr>
            <a:spLocks noGrp="1"/>
          </p:cNvSpPr>
          <p:nvPr>
            <p:ph type="dt" sz="half" idx="10"/>
          </p:nvPr>
        </p:nvSpPr>
        <p:spPr/>
        <p:txBody>
          <a:bodyPr/>
          <a:lstStyle/>
          <a:p>
            <a:fld id="{1235FF06-F482-8042-9B61-E6AB83D84B01}" type="datetimeFigureOut">
              <a:rPr lang="en-US" smtClean="0"/>
              <a:t>8/14/23</a:t>
            </a:fld>
            <a:endParaRPr lang="en-US"/>
          </a:p>
        </p:txBody>
      </p:sp>
      <p:sp>
        <p:nvSpPr>
          <p:cNvPr id="4" name="Footer Placeholder 3">
            <a:extLst>
              <a:ext uri="{FF2B5EF4-FFF2-40B4-BE49-F238E27FC236}">
                <a16:creationId xmlns:a16="http://schemas.microsoft.com/office/drawing/2014/main" id="{8A9B7975-4CAF-A543-A13C-CB8C04CE33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6BF672-5F48-9947-AFF6-2C553A3A074F}"/>
              </a:ext>
            </a:extLst>
          </p:cNvPr>
          <p:cNvSpPr>
            <a:spLocks noGrp="1"/>
          </p:cNvSpPr>
          <p:nvPr>
            <p:ph type="sldNum" sz="quarter" idx="12"/>
          </p:nvPr>
        </p:nvSpPr>
        <p:spPr/>
        <p:txBody>
          <a:bodyPr/>
          <a:lstStyle/>
          <a:p>
            <a:fld id="{F953AF01-A9E4-0844-8239-D68A5AFC421A}" type="slidenum">
              <a:rPr lang="en-US" smtClean="0"/>
              <a:t>‹#›</a:t>
            </a:fld>
            <a:endParaRPr lang="en-US"/>
          </a:p>
        </p:txBody>
      </p:sp>
    </p:spTree>
    <p:extLst>
      <p:ext uri="{BB962C8B-B14F-4D97-AF65-F5344CB8AC3E}">
        <p14:creationId xmlns:p14="http://schemas.microsoft.com/office/powerpoint/2010/main" val="407270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E6C7E4-2F30-E041-85EC-86690F8FB2F2}"/>
              </a:ext>
            </a:extLst>
          </p:cNvPr>
          <p:cNvSpPr>
            <a:spLocks noGrp="1"/>
          </p:cNvSpPr>
          <p:nvPr>
            <p:ph type="dt" sz="half" idx="10"/>
          </p:nvPr>
        </p:nvSpPr>
        <p:spPr/>
        <p:txBody>
          <a:bodyPr/>
          <a:lstStyle/>
          <a:p>
            <a:fld id="{1235FF06-F482-8042-9B61-E6AB83D84B01}" type="datetimeFigureOut">
              <a:rPr lang="en-US" smtClean="0"/>
              <a:t>8/14/23</a:t>
            </a:fld>
            <a:endParaRPr lang="en-US"/>
          </a:p>
        </p:txBody>
      </p:sp>
      <p:sp>
        <p:nvSpPr>
          <p:cNvPr id="3" name="Footer Placeholder 2">
            <a:extLst>
              <a:ext uri="{FF2B5EF4-FFF2-40B4-BE49-F238E27FC236}">
                <a16:creationId xmlns:a16="http://schemas.microsoft.com/office/drawing/2014/main" id="{8C3222FB-6DE8-1A49-BA89-10D48E806D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4B5007-891A-294C-92D3-2B6E228C7E60}"/>
              </a:ext>
            </a:extLst>
          </p:cNvPr>
          <p:cNvSpPr>
            <a:spLocks noGrp="1"/>
          </p:cNvSpPr>
          <p:nvPr>
            <p:ph type="sldNum" sz="quarter" idx="12"/>
          </p:nvPr>
        </p:nvSpPr>
        <p:spPr/>
        <p:txBody>
          <a:bodyPr/>
          <a:lstStyle/>
          <a:p>
            <a:fld id="{F953AF01-A9E4-0844-8239-D68A5AFC421A}" type="slidenum">
              <a:rPr lang="en-US" smtClean="0"/>
              <a:t>‹#›</a:t>
            </a:fld>
            <a:endParaRPr lang="en-US"/>
          </a:p>
        </p:txBody>
      </p:sp>
    </p:spTree>
    <p:extLst>
      <p:ext uri="{BB962C8B-B14F-4D97-AF65-F5344CB8AC3E}">
        <p14:creationId xmlns:p14="http://schemas.microsoft.com/office/powerpoint/2010/main" val="2664106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8C6E7-D3B0-7148-89C1-8482057598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AF5996-524B-A74C-AFF2-5B5BFBC12C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63EFD7-5403-334B-BFB4-C1E0118DAA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AF27A2-91F7-D847-B7F1-48B0384B8E7C}"/>
              </a:ext>
            </a:extLst>
          </p:cNvPr>
          <p:cNvSpPr>
            <a:spLocks noGrp="1"/>
          </p:cNvSpPr>
          <p:nvPr>
            <p:ph type="dt" sz="half" idx="10"/>
          </p:nvPr>
        </p:nvSpPr>
        <p:spPr/>
        <p:txBody>
          <a:bodyPr/>
          <a:lstStyle/>
          <a:p>
            <a:fld id="{1235FF06-F482-8042-9B61-E6AB83D84B01}" type="datetimeFigureOut">
              <a:rPr lang="en-US" smtClean="0"/>
              <a:t>8/14/23</a:t>
            </a:fld>
            <a:endParaRPr lang="en-US"/>
          </a:p>
        </p:txBody>
      </p:sp>
      <p:sp>
        <p:nvSpPr>
          <p:cNvPr id="6" name="Footer Placeholder 5">
            <a:extLst>
              <a:ext uri="{FF2B5EF4-FFF2-40B4-BE49-F238E27FC236}">
                <a16:creationId xmlns:a16="http://schemas.microsoft.com/office/drawing/2014/main" id="{CB83B6D4-7D36-2248-A85A-8205EE2F0C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01B97B-5899-434D-A592-D4DA0CF62F3B}"/>
              </a:ext>
            </a:extLst>
          </p:cNvPr>
          <p:cNvSpPr>
            <a:spLocks noGrp="1"/>
          </p:cNvSpPr>
          <p:nvPr>
            <p:ph type="sldNum" sz="quarter" idx="12"/>
          </p:nvPr>
        </p:nvSpPr>
        <p:spPr/>
        <p:txBody>
          <a:bodyPr/>
          <a:lstStyle/>
          <a:p>
            <a:fld id="{F953AF01-A9E4-0844-8239-D68A5AFC421A}" type="slidenum">
              <a:rPr lang="en-US" smtClean="0"/>
              <a:t>‹#›</a:t>
            </a:fld>
            <a:endParaRPr lang="en-US"/>
          </a:p>
        </p:txBody>
      </p:sp>
    </p:spTree>
    <p:extLst>
      <p:ext uri="{BB962C8B-B14F-4D97-AF65-F5344CB8AC3E}">
        <p14:creationId xmlns:p14="http://schemas.microsoft.com/office/powerpoint/2010/main" val="3429287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CEFDD-696A-A541-8D20-5DCBB7AA8F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73FCA0-C96D-5540-8E3A-FD75BD8FED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5B17BD-AB3B-4749-B38A-8C5F94EE05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028D4F-7758-6346-9D2E-25653746F0E4}"/>
              </a:ext>
            </a:extLst>
          </p:cNvPr>
          <p:cNvSpPr>
            <a:spLocks noGrp="1"/>
          </p:cNvSpPr>
          <p:nvPr>
            <p:ph type="dt" sz="half" idx="10"/>
          </p:nvPr>
        </p:nvSpPr>
        <p:spPr/>
        <p:txBody>
          <a:bodyPr/>
          <a:lstStyle/>
          <a:p>
            <a:fld id="{1235FF06-F482-8042-9B61-E6AB83D84B01}" type="datetimeFigureOut">
              <a:rPr lang="en-US" smtClean="0"/>
              <a:t>8/14/23</a:t>
            </a:fld>
            <a:endParaRPr lang="en-US"/>
          </a:p>
        </p:txBody>
      </p:sp>
      <p:sp>
        <p:nvSpPr>
          <p:cNvPr id="6" name="Footer Placeholder 5">
            <a:extLst>
              <a:ext uri="{FF2B5EF4-FFF2-40B4-BE49-F238E27FC236}">
                <a16:creationId xmlns:a16="http://schemas.microsoft.com/office/drawing/2014/main" id="{3D52314E-97E9-1A43-B147-5DC1B10D20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5EF29E-F223-5A4B-A5C0-E04727036B9D}"/>
              </a:ext>
            </a:extLst>
          </p:cNvPr>
          <p:cNvSpPr>
            <a:spLocks noGrp="1"/>
          </p:cNvSpPr>
          <p:nvPr>
            <p:ph type="sldNum" sz="quarter" idx="12"/>
          </p:nvPr>
        </p:nvSpPr>
        <p:spPr/>
        <p:txBody>
          <a:bodyPr/>
          <a:lstStyle/>
          <a:p>
            <a:fld id="{F953AF01-A9E4-0844-8239-D68A5AFC421A}" type="slidenum">
              <a:rPr lang="en-US" smtClean="0"/>
              <a:t>‹#›</a:t>
            </a:fld>
            <a:endParaRPr lang="en-US"/>
          </a:p>
        </p:txBody>
      </p:sp>
    </p:spTree>
    <p:extLst>
      <p:ext uri="{BB962C8B-B14F-4D97-AF65-F5344CB8AC3E}">
        <p14:creationId xmlns:p14="http://schemas.microsoft.com/office/powerpoint/2010/main" val="1424864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FD1B17-83D4-C746-AE38-0BBC3DAD5D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491A92-7357-5946-B4E9-20D182DC24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76C533-B98A-9A40-AFF3-629B956CD7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5FF06-F482-8042-9B61-E6AB83D84B01}" type="datetimeFigureOut">
              <a:rPr lang="en-US" smtClean="0"/>
              <a:t>8/14/23</a:t>
            </a:fld>
            <a:endParaRPr lang="en-US"/>
          </a:p>
        </p:txBody>
      </p:sp>
      <p:sp>
        <p:nvSpPr>
          <p:cNvPr id="5" name="Footer Placeholder 4">
            <a:extLst>
              <a:ext uri="{FF2B5EF4-FFF2-40B4-BE49-F238E27FC236}">
                <a16:creationId xmlns:a16="http://schemas.microsoft.com/office/drawing/2014/main" id="{3DDC0C73-971F-014C-9197-924EFFF176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F1C9F5-96CF-5D47-BDBF-A7D723E72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3AF01-A9E4-0844-8239-D68A5AFC421A}" type="slidenum">
              <a:rPr lang="en-US" smtClean="0"/>
              <a:t>‹#›</a:t>
            </a:fld>
            <a:endParaRPr lang="en-US"/>
          </a:p>
        </p:txBody>
      </p:sp>
    </p:spTree>
    <p:extLst>
      <p:ext uri="{BB962C8B-B14F-4D97-AF65-F5344CB8AC3E}">
        <p14:creationId xmlns:p14="http://schemas.microsoft.com/office/powerpoint/2010/main" val="4117252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rldefense.proofpoint.com/v2/url?u=https-3A__msgfocus.rotary.org_c_1Lszd1bwICPEJmkZAvoXkRuvZT9o&amp;d=DwMFaQ&amp;c=euGZstcaTDllvimEN8b7jXrwqOf-v5A_CdpgnVfiiMM&amp;r=S2eVAxmX_hRHkPpjkiaWj85VjAqbvVvB7xiIqBuSLaU&amp;m=HLcT9np5bTr4TRevotgaXsB-b9RV_bDXfe2iG_buPDg&amp;s=N_vLqVTl__1TMBHs96We719LK_TEA6qUCsQIJUV1jms&amp;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AEC343-808F-1144-81AC-E50894980ADC}"/>
              </a:ext>
            </a:extLst>
          </p:cNvPr>
          <p:cNvSpPr>
            <a:spLocks noGrp="1"/>
          </p:cNvSpPr>
          <p:nvPr>
            <p:ph type="title"/>
          </p:nvPr>
        </p:nvSpPr>
        <p:spPr>
          <a:xfrm>
            <a:off x="8643193" y="489507"/>
            <a:ext cx="3091607" cy="4094685"/>
          </a:xfrm>
        </p:spPr>
        <p:txBody>
          <a:bodyPr anchor="b">
            <a:normAutofit/>
          </a:bodyPr>
          <a:lstStyle/>
          <a:p>
            <a:r>
              <a:rPr lang="en-US" sz="6000" dirty="0"/>
              <a:t>What is your club doing?</a:t>
            </a:r>
          </a:p>
        </p:txBody>
      </p:sp>
      <p:pic>
        <p:nvPicPr>
          <p:cNvPr id="7" name="Content Placeholder 6" descr="Graphical user interface, text&#10;&#10;Description automatically generated">
            <a:extLst>
              <a:ext uri="{FF2B5EF4-FFF2-40B4-BE49-F238E27FC236}">
                <a16:creationId xmlns:a16="http://schemas.microsoft.com/office/drawing/2014/main" id="{92E40C99-E981-054B-83D3-2A5E90B63BB9}"/>
              </a:ext>
            </a:extLst>
          </p:cNvPr>
          <p:cNvPicPr>
            <a:picLocks noChangeAspect="1"/>
          </p:cNvPicPr>
          <p:nvPr/>
        </p:nvPicPr>
        <p:blipFill rotWithShape="1">
          <a:blip r:embed="rId3"/>
          <a:srcRect l="208" r="4814"/>
          <a:stretch/>
        </p:blipFill>
        <p:spPr>
          <a:xfrm>
            <a:off x="20" y="431"/>
            <a:ext cx="8115280" cy="6408311"/>
          </a:xfrm>
          <a:prstGeom prst="rect">
            <a:avLst/>
          </a:prstGeom>
        </p:spPr>
      </p:pic>
      <p:sp>
        <p:nvSpPr>
          <p:cNvPr id="16" name="Rectangle 1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5841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462EE7E-14DF-497D-AE08-F6623DB88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537675-A36C-4B44-94E4-83B9879B91DB}"/>
              </a:ext>
            </a:extLst>
          </p:cNvPr>
          <p:cNvSpPr>
            <a:spLocks noGrp="1"/>
          </p:cNvSpPr>
          <p:nvPr>
            <p:ph type="title"/>
          </p:nvPr>
        </p:nvSpPr>
        <p:spPr>
          <a:xfrm>
            <a:off x="7989259" y="891540"/>
            <a:ext cx="3507415" cy="1356437"/>
          </a:xfrm>
        </p:spPr>
        <p:txBody>
          <a:bodyPr>
            <a:normAutofit/>
          </a:bodyPr>
          <a:lstStyle/>
          <a:p>
            <a:pPr algn="ctr"/>
            <a:r>
              <a:rPr lang="en-US" sz="3600" dirty="0"/>
              <a:t>Topic Ideas</a:t>
            </a:r>
          </a:p>
        </p:txBody>
      </p:sp>
      <p:sp>
        <p:nvSpPr>
          <p:cNvPr id="14" name="Rectangle 13">
            <a:extLst>
              <a:ext uri="{FF2B5EF4-FFF2-40B4-BE49-F238E27FC236}">
                <a16:creationId xmlns:a16="http://schemas.microsoft.com/office/drawing/2014/main" id="{820E2AEF-4B9A-4866-A6A9-9503A847D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website&#10;&#10;Description automatically generated">
            <a:extLst>
              <a:ext uri="{FF2B5EF4-FFF2-40B4-BE49-F238E27FC236}">
                <a16:creationId xmlns:a16="http://schemas.microsoft.com/office/drawing/2014/main" id="{3BDE9035-AA66-5B46-8C4E-2D967F5D9D83}"/>
              </a:ext>
            </a:extLst>
          </p:cNvPr>
          <p:cNvPicPr>
            <a:picLocks noChangeAspect="1"/>
          </p:cNvPicPr>
          <p:nvPr/>
        </p:nvPicPr>
        <p:blipFill>
          <a:blip r:embed="rId2"/>
          <a:stretch>
            <a:fillRect/>
          </a:stretch>
        </p:blipFill>
        <p:spPr>
          <a:xfrm>
            <a:off x="1044109" y="1061518"/>
            <a:ext cx="6308205" cy="4731153"/>
          </a:xfrm>
          <a:prstGeom prst="rect">
            <a:avLst/>
          </a:prstGeom>
          <a:effectLst>
            <a:outerShdw blurRad="406400" dist="317500" dir="5400000" sx="89000" sy="89000" rotWithShape="0">
              <a:prstClr val="black">
                <a:alpha val="15000"/>
              </a:prstClr>
            </a:outerShdw>
          </a:effectLst>
        </p:spPr>
      </p:pic>
      <p:sp>
        <p:nvSpPr>
          <p:cNvPr id="9" name="Content Placeholder 8">
            <a:extLst>
              <a:ext uri="{FF2B5EF4-FFF2-40B4-BE49-F238E27FC236}">
                <a16:creationId xmlns:a16="http://schemas.microsoft.com/office/drawing/2014/main" id="{1D8E9B93-5FB5-EAA7-56D6-D0134E0DB1F7}"/>
              </a:ext>
            </a:extLst>
          </p:cNvPr>
          <p:cNvSpPr>
            <a:spLocks noGrp="1"/>
          </p:cNvSpPr>
          <p:nvPr>
            <p:ph idx="1"/>
          </p:nvPr>
        </p:nvSpPr>
        <p:spPr>
          <a:xfrm>
            <a:off x="7674047" y="2071868"/>
            <a:ext cx="4375199" cy="4363656"/>
          </a:xfrm>
        </p:spPr>
        <p:txBody>
          <a:bodyPr>
            <a:normAutofit fontScale="85000" lnSpcReduction="20000"/>
          </a:bodyPr>
          <a:lstStyle/>
          <a:p>
            <a:r>
              <a:rPr lang="en-US" dirty="0"/>
              <a:t>Recruitment</a:t>
            </a:r>
          </a:p>
          <a:p>
            <a:pPr lvl="1"/>
            <a:r>
              <a:rPr lang="en-US" dirty="0"/>
              <a:t>Who is missing?</a:t>
            </a:r>
          </a:p>
          <a:p>
            <a:pPr marL="457200" lvl="1" indent="0">
              <a:buNone/>
            </a:pPr>
            <a:endParaRPr lang="en-US" dirty="0"/>
          </a:p>
          <a:p>
            <a:r>
              <a:rPr lang="en-US" dirty="0"/>
              <a:t>Club process to become a Member</a:t>
            </a:r>
          </a:p>
          <a:p>
            <a:endParaRPr lang="en-US" dirty="0"/>
          </a:p>
          <a:p>
            <a:r>
              <a:rPr lang="en-US" dirty="0"/>
              <a:t>Retention</a:t>
            </a:r>
          </a:p>
          <a:p>
            <a:endParaRPr lang="en-US" dirty="0"/>
          </a:p>
          <a:p>
            <a:r>
              <a:rPr lang="en-US" dirty="0"/>
              <a:t>What does our data look like? Compared to ?</a:t>
            </a:r>
          </a:p>
          <a:p>
            <a:endParaRPr lang="en-US" dirty="0"/>
          </a:p>
          <a:p>
            <a:r>
              <a:rPr lang="en-US" dirty="0"/>
              <a:t>Hold a social</a:t>
            </a:r>
          </a:p>
          <a:p>
            <a:endParaRPr lang="en-US" sz="2000" dirty="0"/>
          </a:p>
        </p:txBody>
      </p:sp>
    </p:spTree>
    <p:extLst>
      <p:ext uri="{BB962C8B-B14F-4D97-AF65-F5344CB8AC3E}">
        <p14:creationId xmlns:p14="http://schemas.microsoft.com/office/powerpoint/2010/main" val="3459420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116E49A-CA4D-4983-969D-19FE3C55F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3041"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A29A39-3DDE-804F-9447-EADF327F10A6}"/>
              </a:ext>
            </a:extLst>
          </p:cNvPr>
          <p:cNvSpPr>
            <a:spLocks noGrp="1"/>
          </p:cNvSpPr>
          <p:nvPr>
            <p:ph type="title"/>
          </p:nvPr>
        </p:nvSpPr>
        <p:spPr>
          <a:xfrm>
            <a:off x="7938533" y="978619"/>
            <a:ext cx="3404594" cy="1106424"/>
          </a:xfrm>
        </p:spPr>
        <p:txBody>
          <a:bodyPr>
            <a:normAutofit/>
          </a:bodyPr>
          <a:lstStyle/>
          <a:p>
            <a:pPr algn="ctr"/>
            <a:r>
              <a:rPr lang="en-US" sz="2800" dirty="0"/>
              <a:t>Interactive</a:t>
            </a:r>
          </a:p>
        </p:txBody>
      </p:sp>
      <p:pic>
        <p:nvPicPr>
          <p:cNvPr id="7" name="Content Placeholder 6" descr="Website&#10;&#10;Description automatically generated with medium confidence">
            <a:extLst>
              <a:ext uri="{FF2B5EF4-FFF2-40B4-BE49-F238E27FC236}">
                <a16:creationId xmlns:a16="http://schemas.microsoft.com/office/drawing/2014/main" id="{F132B95C-4B25-2C4A-AB03-A2ADAC19EF4E}"/>
              </a:ext>
            </a:extLst>
          </p:cNvPr>
          <p:cNvPicPr>
            <a:picLocks noChangeAspect="1"/>
          </p:cNvPicPr>
          <p:nvPr/>
        </p:nvPicPr>
        <p:blipFill>
          <a:blip r:embed="rId2"/>
          <a:stretch>
            <a:fillRect/>
          </a:stretch>
        </p:blipFill>
        <p:spPr>
          <a:xfrm>
            <a:off x="411480" y="885825"/>
            <a:ext cx="6647688" cy="4985766"/>
          </a:xfrm>
          <a:prstGeom prst="rect">
            <a:avLst/>
          </a:prstGeom>
        </p:spPr>
      </p:pic>
      <p:sp>
        <p:nvSpPr>
          <p:cNvPr id="18" name="Rectangle 17">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9033"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281E2DF8-F6D8-4E5C-B76E-E082FD8C1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5691" y="2095174"/>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Content Placeholder 10">
            <a:extLst>
              <a:ext uri="{FF2B5EF4-FFF2-40B4-BE49-F238E27FC236}">
                <a16:creationId xmlns:a16="http://schemas.microsoft.com/office/drawing/2014/main" id="{529C1F87-D0E1-849F-DF6C-D5655A596DED}"/>
              </a:ext>
            </a:extLst>
          </p:cNvPr>
          <p:cNvSpPr>
            <a:spLocks noGrp="1"/>
          </p:cNvSpPr>
          <p:nvPr>
            <p:ph idx="1"/>
          </p:nvPr>
        </p:nvSpPr>
        <p:spPr>
          <a:xfrm>
            <a:off x="7938532" y="2252870"/>
            <a:ext cx="3404594" cy="3557016"/>
          </a:xfrm>
        </p:spPr>
        <p:txBody>
          <a:bodyPr>
            <a:normAutofit/>
          </a:bodyPr>
          <a:lstStyle/>
          <a:p>
            <a:r>
              <a:rPr lang="en-US" sz="1800" dirty="0"/>
              <a:t>Think, pair, share</a:t>
            </a:r>
          </a:p>
          <a:p>
            <a:endParaRPr lang="en-US" sz="1800" dirty="0"/>
          </a:p>
          <a:p>
            <a:endParaRPr lang="en-US" sz="1800" dirty="0"/>
          </a:p>
          <a:p>
            <a:r>
              <a:rPr lang="en-US" sz="1800" dirty="0"/>
              <a:t>Brainstorming</a:t>
            </a:r>
          </a:p>
          <a:p>
            <a:endParaRPr lang="en-US" sz="1800" dirty="0"/>
          </a:p>
          <a:p>
            <a:endParaRPr lang="en-US" sz="1800" dirty="0"/>
          </a:p>
          <a:p>
            <a:r>
              <a:rPr lang="en-US" sz="1800" dirty="0"/>
              <a:t>Buzz session</a:t>
            </a:r>
          </a:p>
          <a:p>
            <a:pPr marL="0" indent="0">
              <a:buNone/>
            </a:pPr>
            <a:endParaRPr lang="en-US" sz="1700" dirty="0"/>
          </a:p>
        </p:txBody>
      </p:sp>
    </p:spTree>
    <p:extLst>
      <p:ext uri="{BB962C8B-B14F-4D97-AF65-F5344CB8AC3E}">
        <p14:creationId xmlns:p14="http://schemas.microsoft.com/office/powerpoint/2010/main" val="371077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4D7782-4EF9-154E-B41D-BD368E11167D}"/>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Think, Pair, Share</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6DE52E27-458F-0F41-B6B7-BE3744328A4A}"/>
              </a:ext>
            </a:extLst>
          </p:cNvPr>
          <p:cNvPicPr>
            <a:picLocks noGrp="1" noChangeAspect="1"/>
          </p:cNvPicPr>
          <p:nvPr>
            <p:ph idx="1"/>
          </p:nvPr>
        </p:nvPicPr>
        <p:blipFill>
          <a:blip r:embed="rId3"/>
          <a:stretch>
            <a:fillRect/>
          </a:stretch>
        </p:blipFill>
        <p:spPr>
          <a:xfrm>
            <a:off x="560595" y="2427541"/>
            <a:ext cx="11015710" cy="3997637"/>
          </a:xfrm>
          <a:prstGeom prst="rect">
            <a:avLst/>
          </a:prstGeom>
        </p:spPr>
      </p:pic>
    </p:spTree>
    <p:extLst>
      <p:ext uri="{BB962C8B-B14F-4D97-AF65-F5344CB8AC3E}">
        <p14:creationId xmlns:p14="http://schemas.microsoft.com/office/powerpoint/2010/main" val="3685648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E3CBB2-5605-0440-8B73-D9B6F9A41CA8}"/>
              </a:ext>
            </a:extLst>
          </p:cNvPr>
          <p:cNvSpPr>
            <a:spLocks noGrp="1"/>
          </p:cNvSpPr>
          <p:nvPr>
            <p:ph type="title"/>
          </p:nvPr>
        </p:nvSpPr>
        <p:spPr>
          <a:xfrm>
            <a:off x="0" y="1645921"/>
            <a:ext cx="4084320" cy="4133088"/>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kern="1200" dirty="0">
                <a:solidFill>
                  <a:srgbClr val="FFFFFF"/>
                </a:solidFill>
                <a:latin typeface="+mj-lt"/>
                <a:ea typeface="+mj-ea"/>
                <a:cs typeface="+mj-cs"/>
              </a:rPr>
              <a:t>Brainstorming</a:t>
            </a:r>
          </a:p>
        </p:txBody>
      </p:sp>
      <p:pic>
        <p:nvPicPr>
          <p:cNvPr id="4" name="Content Placeholder 3">
            <a:extLst>
              <a:ext uri="{FF2B5EF4-FFF2-40B4-BE49-F238E27FC236}">
                <a16:creationId xmlns:a16="http://schemas.microsoft.com/office/drawing/2014/main" id="{9E3C6962-0F83-4A48-A859-EE10C4435DFB}"/>
              </a:ext>
            </a:extLst>
          </p:cNvPr>
          <p:cNvPicPr>
            <a:picLocks noGrp="1" noChangeAspect="1"/>
          </p:cNvPicPr>
          <p:nvPr>
            <p:ph idx="1"/>
          </p:nvPr>
        </p:nvPicPr>
        <p:blipFill>
          <a:blip r:embed="rId3"/>
          <a:stretch>
            <a:fillRect/>
          </a:stretch>
        </p:blipFill>
        <p:spPr>
          <a:xfrm>
            <a:off x="4469895" y="961812"/>
            <a:ext cx="6325609" cy="4930987"/>
          </a:xfrm>
          <a:prstGeom prst="rect">
            <a:avLst/>
          </a:prstGeom>
        </p:spPr>
      </p:pic>
    </p:spTree>
    <p:extLst>
      <p:ext uri="{BB962C8B-B14F-4D97-AF65-F5344CB8AC3E}">
        <p14:creationId xmlns:p14="http://schemas.microsoft.com/office/powerpoint/2010/main" val="4217772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CBAE93-B386-0844-A57C-69A308F0C396}"/>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Buzz Session</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8537AE3B-D9ED-F345-8269-6C3C4A9DDF7B}"/>
              </a:ext>
            </a:extLst>
          </p:cNvPr>
          <p:cNvPicPr>
            <a:picLocks noGrp="1" noChangeAspect="1"/>
          </p:cNvPicPr>
          <p:nvPr>
            <p:ph idx="1"/>
          </p:nvPr>
        </p:nvPicPr>
        <p:blipFill rotWithShape="1">
          <a:blip r:embed="rId3"/>
          <a:srcRect t="5447" b="12217"/>
          <a:stretch/>
        </p:blipFill>
        <p:spPr>
          <a:xfrm>
            <a:off x="976251" y="942538"/>
            <a:ext cx="7163222" cy="4808332"/>
          </a:xfrm>
          <a:prstGeom prst="rect">
            <a:avLst/>
          </a:prstGeom>
          <a:effectLst/>
        </p:spPr>
      </p:pic>
    </p:spTree>
    <p:extLst>
      <p:ext uri="{BB962C8B-B14F-4D97-AF65-F5344CB8AC3E}">
        <p14:creationId xmlns:p14="http://schemas.microsoft.com/office/powerpoint/2010/main" val="1774949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A5A27-D556-CC47-9AE4-F6054B8DEA7A}"/>
              </a:ext>
            </a:extLst>
          </p:cNvPr>
          <p:cNvSpPr>
            <a:spLocks noGrp="1"/>
          </p:cNvSpPr>
          <p:nvPr>
            <p:ph type="title"/>
          </p:nvPr>
        </p:nvSpPr>
        <p:spPr>
          <a:xfrm>
            <a:off x="645064" y="525982"/>
            <a:ext cx="4282983" cy="1200361"/>
          </a:xfrm>
        </p:spPr>
        <p:txBody>
          <a:bodyPr anchor="b">
            <a:normAutofit/>
          </a:bodyPr>
          <a:lstStyle/>
          <a:p>
            <a:pPr algn="ctr"/>
            <a:r>
              <a:rPr lang="en-US" sz="3600" dirty="0"/>
              <a:t>Active/Fun!</a:t>
            </a:r>
            <a:br>
              <a:rPr lang="en-US" sz="3600" dirty="0"/>
            </a:br>
            <a:endParaRPr lang="en-US" sz="3600" dirty="0"/>
          </a:p>
        </p:txBody>
      </p:sp>
      <p:sp>
        <p:nvSpPr>
          <p:cNvPr id="28" name="Rectangle 1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7">
            <a:extLst>
              <a:ext uri="{FF2B5EF4-FFF2-40B4-BE49-F238E27FC236}">
                <a16:creationId xmlns:a16="http://schemas.microsoft.com/office/drawing/2014/main" id="{222AF1D3-BCB8-52BD-8CAC-1F9CE10D5F9A}"/>
              </a:ext>
            </a:extLst>
          </p:cNvPr>
          <p:cNvSpPr>
            <a:spLocks noGrp="1"/>
          </p:cNvSpPr>
          <p:nvPr>
            <p:ph idx="1"/>
          </p:nvPr>
        </p:nvSpPr>
        <p:spPr>
          <a:xfrm>
            <a:off x="645066" y="2031101"/>
            <a:ext cx="4282984" cy="3511943"/>
          </a:xfrm>
        </p:spPr>
        <p:txBody>
          <a:bodyPr anchor="ctr">
            <a:normAutofit/>
          </a:bodyPr>
          <a:lstStyle/>
          <a:p>
            <a:r>
              <a:rPr lang="en-US" sz="1800" dirty="0"/>
              <a:t>Ice Breaker</a:t>
            </a:r>
          </a:p>
          <a:p>
            <a:pPr marL="0" indent="0">
              <a:buNone/>
            </a:pPr>
            <a:endParaRPr lang="en-US" sz="1800" dirty="0"/>
          </a:p>
          <a:p>
            <a:pPr marL="0" indent="0">
              <a:buNone/>
            </a:pPr>
            <a:endParaRPr lang="en-US" sz="1800" dirty="0"/>
          </a:p>
          <a:p>
            <a:r>
              <a:rPr lang="en-US" sz="1800" dirty="0"/>
              <a:t>Jigsaw</a:t>
            </a:r>
          </a:p>
          <a:p>
            <a:pPr marL="0" indent="0">
              <a:buNone/>
            </a:pPr>
            <a:endParaRPr lang="en-US" sz="1800" dirty="0"/>
          </a:p>
          <a:p>
            <a:pPr marL="0" indent="0">
              <a:buNone/>
            </a:pPr>
            <a:endParaRPr lang="en-US" sz="1800" dirty="0"/>
          </a:p>
          <a:p>
            <a:r>
              <a:rPr lang="en-US" sz="1800" dirty="0"/>
              <a:t>Create a game (example: Jeopardy)</a:t>
            </a:r>
          </a:p>
          <a:p>
            <a:endParaRPr lang="en-US" sz="1800" dirty="0"/>
          </a:p>
        </p:txBody>
      </p:sp>
      <p:sp>
        <p:nvSpPr>
          <p:cNvPr id="30" name="Rectangle 1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group of balloons&#10;&#10;Description automatically generated with low confidence">
            <a:extLst>
              <a:ext uri="{FF2B5EF4-FFF2-40B4-BE49-F238E27FC236}">
                <a16:creationId xmlns:a16="http://schemas.microsoft.com/office/drawing/2014/main" id="{C9AC607C-3ED1-2A42-A861-E9EC6E2F0C40}"/>
              </a:ext>
            </a:extLst>
          </p:cNvPr>
          <p:cNvPicPr>
            <a:picLocks noChangeAspect="1"/>
          </p:cNvPicPr>
          <p:nvPr/>
        </p:nvPicPr>
        <p:blipFill>
          <a:blip r:embed="rId3"/>
          <a:stretch>
            <a:fillRect/>
          </a:stretch>
        </p:blipFill>
        <p:spPr>
          <a:xfrm>
            <a:off x="6622713" y="650494"/>
            <a:ext cx="4358067" cy="5324142"/>
          </a:xfrm>
          <a:prstGeom prst="rect">
            <a:avLst/>
          </a:prstGeom>
        </p:spPr>
      </p:pic>
    </p:spTree>
    <p:extLst>
      <p:ext uri="{BB962C8B-B14F-4D97-AF65-F5344CB8AC3E}">
        <p14:creationId xmlns:p14="http://schemas.microsoft.com/office/powerpoint/2010/main" val="882430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DD4DB67-6333-A547-9DAC-1D403F478620}"/>
              </a:ext>
            </a:extLst>
          </p:cNvPr>
          <p:cNvPicPr>
            <a:picLocks noGrp="1" noChangeAspect="1"/>
          </p:cNvPicPr>
          <p:nvPr>
            <p:ph idx="1"/>
          </p:nvPr>
        </p:nvPicPr>
        <p:blipFill>
          <a:blip r:embed="rId2"/>
          <a:stretch>
            <a:fillRect/>
          </a:stretch>
        </p:blipFill>
        <p:spPr>
          <a:xfrm>
            <a:off x="1999628" y="643467"/>
            <a:ext cx="8192744" cy="5571066"/>
          </a:xfrm>
          <a:prstGeom prst="rect">
            <a:avLst/>
          </a:prstGeom>
        </p:spPr>
      </p:pic>
    </p:spTree>
    <p:extLst>
      <p:ext uri="{BB962C8B-B14F-4D97-AF65-F5344CB8AC3E}">
        <p14:creationId xmlns:p14="http://schemas.microsoft.com/office/powerpoint/2010/main" val="1731616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AA290-440D-7547-89FB-3C079F6114E8}"/>
              </a:ext>
            </a:extLst>
          </p:cNvPr>
          <p:cNvSpPr>
            <a:spLocks noGrp="1"/>
          </p:cNvSpPr>
          <p:nvPr>
            <p:ph type="title"/>
          </p:nvPr>
        </p:nvSpPr>
        <p:spPr/>
        <p:txBody>
          <a:bodyPr/>
          <a:lstStyle/>
          <a:p>
            <a:r>
              <a:rPr lang="en-US" dirty="0"/>
              <a:t>Rotary International Resources</a:t>
            </a:r>
          </a:p>
        </p:txBody>
      </p:sp>
      <p:sp>
        <p:nvSpPr>
          <p:cNvPr id="3" name="Content Placeholder 2">
            <a:extLst>
              <a:ext uri="{FF2B5EF4-FFF2-40B4-BE49-F238E27FC236}">
                <a16:creationId xmlns:a16="http://schemas.microsoft.com/office/drawing/2014/main" id="{CBC62A0C-4610-5644-9DA5-458671437955}"/>
              </a:ext>
            </a:extLst>
          </p:cNvPr>
          <p:cNvSpPr>
            <a:spLocks noGrp="1"/>
          </p:cNvSpPr>
          <p:nvPr>
            <p:ph idx="1"/>
          </p:nvPr>
        </p:nvSpPr>
        <p:spPr/>
        <p:txBody>
          <a:bodyPr/>
          <a:lstStyle/>
          <a:p>
            <a:r>
              <a:rPr lang="en-US" dirty="0" err="1"/>
              <a:t>My.rotary.org</a:t>
            </a:r>
            <a:endParaRPr lang="en-US" dirty="0"/>
          </a:p>
          <a:p>
            <a:pPr lvl="1"/>
            <a:r>
              <a:rPr lang="en-US" dirty="0"/>
              <a:t>Learning &amp; Reference</a:t>
            </a:r>
          </a:p>
          <a:p>
            <a:pPr lvl="2"/>
            <a:r>
              <a:rPr lang="en-US" dirty="0"/>
              <a:t>Membership</a:t>
            </a:r>
          </a:p>
          <a:p>
            <a:pPr lvl="2"/>
            <a:endParaRPr lang="en-US" dirty="0"/>
          </a:p>
          <a:p>
            <a:pPr lvl="2"/>
            <a:r>
              <a:rPr lang="en-US" dirty="0">
                <a:hlinkClick r:id="rId3"/>
              </a:rPr>
              <a:t>https://urldefense.proofpoint.com/v2/url?u=https-3A__msgfocus.rotary.org_c_1Lszd1bwICPEJmkZAvoXkRuvZT9o&amp;d=DwMFaQ&amp;c=euGZstcaTDllvimEN8b7jXrwqOf-v5A_CdpgnVfiiMM&amp;r=S2eVAxmX_hRHkPpjkiaWj85VjAqbvVvB7xiIqBuSLaU&amp;m=HLcT9np5bTr4TRevotgaXsB-b9RV_bDXfe2iG_buPDg&amp;s=N_vLqVTl__1TMBHs96We719LK_TEA6qUCsQIJUV1jms&amp;e=</a:t>
            </a:r>
            <a:endParaRPr lang="en-US" dirty="0"/>
          </a:p>
        </p:txBody>
      </p:sp>
    </p:spTree>
    <p:extLst>
      <p:ext uri="{BB962C8B-B14F-4D97-AF65-F5344CB8AC3E}">
        <p14:creationId xmlns:p14="http://schemas.microsoft.com/office/powerpoint/2010/main" val="3881585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7215</TotalTime>
  <Words>438</Words>
  <Application>Microsoft Macintosh PowerPoint</Application>
  <PresentationFormat>Widescreen</PresentationFormat>
  <Paragraphs>51</Paragraphs>
  <Slides>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What is your club doing?</vt:lpstr>
      <vt:lpstr>Topic Ideas</vt:lpstr>
      <vt:lpstr>Interactive</vt:lpstr>
      <vt:lpstr>Think, Pair, Share</vt:lpstr>
      <vt:lpstr>Brainstorming</vt:lpstr>
      <vt:lpstr>Buzz Session</vt:lpstr>
      <vt:lpstr>Active/Fun! </vt:lpstr>
      <vt:lpstr>PowerPoint Presentation</vt:lpstr>
      <vt:lpstr>Rotary International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is Membership Month</dc:title>
  <dc:creator>Mike Crosby</dc:creator>
  <cp:lastModifiedBy>Mike Crosby</cp:lastModifiedBy>
  <cp:revision>9</cp:revision>
  <dcterms:created xsi:type="dcterms:W3CDTF">2022-07-15T20:56:47Z</dcterms:created>
  <dcterms:modified xsi:type="dcterms:W3CDTF">2023-08-14T22:56:12Z</dcterms:modified>
</cp:coreProperties>
</file>