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41"/>
  </p:notesMasterIdLst>
  <p:sldIdLst>
    <p:sldId id="256" r:id="rId2"/>
    <p:sldId id="344" r:id="rId3"/>
    <p:sldId id="262" r:id="rId4"/>
    <p:sldId id="345" r:id="rId5"/>
    <p:sldId id="378" r:id="rId6"/>
    <p:sldId id="347" r:id="rId7"/>
    <p:sldId id="257" r:id="rId8"/>
    <p:sldId id="379" r:id="rId9"/>
    <p:sldId id="284" r:id="rId10"/>
    <p:sldId id="368" r:id="rId11"/>
    <p:sldId id="402" r:id="rId12"/>
    <p:sldId id="403" r:id="rId13"/>
    <p:sldId id="404" r:id="rId14"/>
    <p:sldId id="374" r:id="rId15"/>
    <p:sldId id="380" r:id="rId16"/>
    <p:sldId id="375" r:id="rId17"/>
    <p:sldId id="372" r:id="rId18"/>
    <p:sldId id="285" r:id="rId19"/>
    <p:sldId id="396" r:id="rId20"/>
    <p:sldId id="389" r:id="rId21"/>
    <p:sldId id="391" r:id="rId22"/>
    <p:sldId id="397" r:id="rId23"/>
    <p:sldId id="399" r:id="rId24"/>
    <p:sldId id="398" r:id="rId25"/>
    <p:sldId id="400" r:id="rId26"/>
    <p:sldId id="401" r:id="rId27"/>
    <p:sldId id="386" r:id="rId28"/>
    <p:sldId id="387" r:id="rId29"/>
    <p:sldId id="388" r:id="rId30"/>
    <p:sldId id="373" r:id="rId31"/>
    <p:sldId id="376" r:id="rId32"/>
    <p:sldId id="405" r:id="rId33"/>
    <p:sldId id="406" r:id="rId34"/>
    <p:sldId id="382" r:id="rId35"/>
    <p:sldId id="383" r:id="rId36"/>
    <p:sldId id="377" r:id="rId37"/>
    <p:sldId id="394" r:id="rId38"/>
    <p:sldId id="395" r:id="rId39"/>
    <p:sldId id="35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2"/>
  </p:normalViewPr>
  <p:slideViewPr>
    <p:cSldViewPr snapToGrid="0">
      <p:cViewPr varScale="1">
        <p:scale>
          <a:sx n="134" d="100"/>
          <a:sy n="134" d="100"/>
        </p:scale>
        <p:origin x="26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6.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4BB5C-0EBF-46CF-B71C-0A161FF64A6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C02D9B9-0C64-411A-AE59-67D67A7640FD}">
      <dgm:prSet/>
      <dgm:spPr/>
      <dgm:t>
        <a:bodyPr/>
        <a:lstStyle/>
        <a:p>
          <a:r>
            <a:rPr lang="en-US"/>
            <a:t>Individual Rotarian</a:t>
          </a:r>
        </a:p>
      </dgm:t>
    </dgm:pt>
    <dgm:pt modelId="{A8E2444E-29F9-4A76-BFC6-C294ACB5CB53}" type="parTrans" cxnId="{05A152E7-8825-4258-BFC7-E6EB0A7E669A}">
      <dgm:prSet/>
      <dgm:spPr/>
      <dgm:t>
        <a:bodyPr/>
        <a:lstStyle/>
        <a:p>
          <a:endParaRPr lang="en-US"/>
        </a:p>
      </dgm:t>
    </dgm:pt>
    <dgm:pt modelId="{D9D2A120-BA1D-473D-9587-7D41798DF4BC}" type="sibTrans" cxnId="{05A152E7-8825-4258-BFC7-E6EB0A7E669A}">
      <dgm:prSet/>
      <dgm:spPr/>
      <dgm:t>
        <a:bodyPr/>
        <a:lstStyle/>
        <a:p>
          <a:endParaRPr lang="en-US"/>
        </a:p>
      </dgm:t>
    </dgm:pt>
    <dgm:pt modelId="{2F5A68C9-8DC0-495F-ACE6-9E1288642D30}">
      <dgm:prSet/>
      <dgm:spPr/>
      <dgm:t>
        <a:bodyPr/>
        <a:lstStyle/>
        <a:p>
          <a:r>
            <a:rPr lang="en-US" dirty="0"/>
            <a:t>Club</a:t>
          </a:r>
        </a:p>
      </dgm:t>
    </dgm:pt>
    <dgm:pt modelId="{7ADA0B49-2A14-447B-B60A-0061313058C0}" type="parTrans" cxnId="{121B30C1-2750-4320-B485-78BA05643B3D}">
      <dgm:prSet/>
      <dgm:spPr/>
      <dgm:t>
        <a:bodyPr/>
        <a:lstStyle/>
        <a:p>
          <a:endParaRPr lang="en-US"/>
        </a:p>
      </dgm:t>
    </dgm:pt>
    <dgm:pt modelId="{A1B9CA6E-9B4D-478E-9074-0E4EA907B5B7}" type="sibTrans" cxnId="{121B30C1-2750-4320-B485-78BA05643B3D}">
      <dgm:prSet/>
      <dgm:spPr/>
      <dgm:t>
        <a:bodyPr/>
        <a:lstStyle/>
        <a:p>
          <a:endParaRPr lang="en-US"/>
        </a:p>
      </dgm:t>
    </dgm:pt>
    <dgm:pt modelId="{33CF54C4-178F-425D-8802-63479B6ACEF8}">
      <dgm:prSet/>
      <dgm:spPr/>
      <dgm:t>
        <a:bodyPr/>
        <a:lstStyle/>
        <a:p>
          <a:r>
            <a:rPr lang="en-US" dirty="0"/>
            <a:t>Social Media</a:t>
          </a:r>
        </a:p>
      </dgm:t>
    </dgm:pt>
    <dgm:pt modelId="{38ED461A-ED76-4631-8733-C772E5484378}" type="parTrans" cxnId="{9A1025B9-4891-443B-B1C9-A8B9BA501502}">
      <dgm:prSet/>
      <dgm:spPr/>
      <dgm:t>
        <a:bodyPr/>
        <a:lstStyle/>
        <a:p>
          <a:endParaRPr lang="en-US"/>
        </a:p>
      </dgm:t>
    </dgm:pt>
    <dgm:pt modelId="{DC8B96DB-9887-4310-939C-D248E507FAFB}" type="sibTrans" cxnId="{9A1025B9-4891-443B-B1C9-A8B9BA501502}">
      <dgm:prSet/>
      <dgm:spPr/>
      <dgm:t>
        <a:bodyPr/>
        <a:lstStyle/>
        <a:p>
          <a:endParaRPr lang="en-US"/>
        </a:p>
      </dgm:t>
    </dgm:pt>
    <dgm:pt modelId="{17B4B700-1353-41CA-906F-20FD8A719F40}">
      <dgm:prSet/>
      <dgm:spPr/>
      <dgm:t>
        <a:bodyPr/>
        <a:lstStyle/>
        <a:p>
          <a:r>
            <a:rPr lang="en-US"/>
            <a:t>Activity</a:t>
          </a:r>
        </a:p>
      </dgm:t>
    </dgm:pt>
    <dgm:pt modelId="{5A1DDCFE-734A-4FC9-899F-9206B37C7EAA}" type="parTrans" cxnId="{9C323CB1-5163-413C-A29D-94A10C079B76}">
      <dgm:prSet/>
      <dgm:spPr/>
      <dgm:t>
        <a:bodyPr/>
        <a:lstStyle/>
        <a:p>
          <a:endParaRPr lang="en-US"/>
        </a:p>
      </dgm:t>
    </dgm:pt>
    <dgm:pt modelId="{BF4766D0-E7F4-4BEA-AA3A-72C8A6C9F961}" type="sibTrans" cxnId="{9C323CB1-5163-413C-A29D-94A10C079B76}">
      <dgm:prSet/>
      <dgm:spPr/>
      <dgm:t>
        <a:bodyPr/>
        <a:lstStyle/>
        <a:p>
          <a:endParaRPr lang="en-US"/>
        </a:p>
      </dgm:t>
    </dgm:pt>
    <dgm:pt modelId="{32E357B2-78A7-6F4E-90E8-4B5C5436F5AE}" type="pres">
      <dgm:prSet presAssocID="{2204BB5C-0EBF-46CF-B71C-0A161FF64A67}" presName="linear" presStyleCnt="0">
        <dgm:presLayoutVars>
          <dgm:animLvl val="lvl"/>
          <dgm:resizeHandles val="exact"/>
        </dgm:presLayoutVars>
      </dgm:prSet>
      <dgm:spPr/>
    </dgm:pt>
    <dgm:pt modelId="{614B0D3D-76AA-2E48-964F-41FCC7374275}" type="pres">
      <dgm:prSet presAssocID="{BC02D9B9-0C64-411A-AE59-67D67A7640FD}" presName="parentText" presStyleLbl="node1" presStyleIdx="0" presStyleCnt="4">
        <dgm:presLayoutVars>
          <dgm:chMax val="0"/>
          <dgm:bulletEnabled val="1"/>
        </dgm:presLayoutVars>
      </dgm:prSet>
      <dgm:spPr/>
    </dgm:pt>
    <dgm:pt modelId="{EC73111D-30D8-2C44-8F88-F1FBB8D4A331}" type="pres">
      <dgm:prSet presAssocID="{D9D2A120-BA1D-473D-9587-7D41798DF4BC}" presName="spacer" presStyleCnt="0"/>
      <dgm:spPr/>
    </dgm:pt>
    <dgm:pt modelId="{BB305BC9-6449-EC40-AB30-56D4E828CDC7}" type="pres">
      <dgm:prSet presAssocID="{2F5A68C9-8DC0-495F-ACE6-9E1288642D30}" presName="parentText" presStyleLbl="node1" presStyleIdx="1" presStyleCnt="4">
        <dgm:presLayoutVars>
          <dgm:chMax val="0"/>
          <dgm:bulletEnabled val="1"/>
        </dgm:presLayoutVars>
      </dgm:prSet>
      <dgm:spPr/>
    </dgm:pt>
    <dgm:pt modelId="{C6113D0F-5FFF-304D-A83A-74BC45A6FA3B}" type="pres">
      <dgm:prSet presAssocID="{A1B9CA6E-9B4D-478E-9074-0E4EA907B5B7}" presName="spacer" presStyleCnt="0"/>
      <dgm:spPr/>
    </dgm:pt>
    <dgm:pt modelId="{F9C8C444-A70F-9843-96C6-2130280B39C6}" type="pres">
      <dgm:prSet presAssocID="{33CF54C4-178F-425D-8802-63479B6ACEF8}" presName="parentText" presStyleLbl="node1" presStyleIdx="2" presStyleCnt="4" custLinFactNeighborX="-1034" custLinFactNeighborY="23800">
        <dgm:presLayoutVars>
          <dgm:chMax val="0"/>
          <dgm:bulletEnabled val="1"/>
        </dgm:presLayoutVars>
      </dgm:prSet>
      <dgm:spPr/>
    </dgm:pt>
    <dgm:pt modelId="{3AAA306B-DCFF-834E-8965-545D0F14BB27}" type="pres">
      <dgm:prSet presAssocID="{DC8B96DB-9887-4310-939C-D248E507FAFB}" presName="spacer" presStyleCnt="0"/>
      <dgm:spPr/>
    </dgm:pt>
    <dgm:pt modelId="{D6C783DA-81F6-EB45-BB9C-57F4B4658658}" type="pres">
      <dgm:prSet presAssocID="{17B4B700-1353-41CA-906F-20FD8A719F40}" presName="parentText" presStyleLbl="node1" presStyleIdx="3" presStyleCnt="4">
        <dgm:presLayoutVars>
          <dgm:chMax val="0"/>
          <dgm:bulletEnabled val="1"/>
        </dgm:presLayoutVars>
      </dgm:prSet>
      <dgm:spPr/>
    </dgm:pt>
  </dgm:ptLst>
  <dgm:cxnLst>
    <dgm:cxn modelId="{6CEFA30F-CF09-4443-BD0B-7AB3763DDDDA}" type="presOf" srcId="{33CF54C4-178F-425D-8802-63479B6ACEF8}" destId="{F9C8C444-A70F-9843-96C6-2130280B39C6}" srcOrd="0" destOrd="0" presId="urn:microsoft.com/office/officeart/2005/8/layout/vList2"/>
    <dgm:cxn modelId="{7618F469-9ADF-9A48-9AA7-2B7F3D903F26}" type="presOf" srcId="{17B4B700-1353-41CA-906F-20FD8A719F40}" destId="{D6C783DA-81F6-EB45-BB9C-57F4B4658658}" srcOrd="0" destOrd="0" presId="urn:microsoft.com/office/officeart/2005/8/layout/vList2"/>
    <dgm:cxn modelId="{C7C1FA7D-F895-1342-BA66-B565785F4EE8}" type="presOf" srcId="{2204BB5C-0EBF-46CF-B71C-0A161FF64A67}" destId="{32E357B2-78A7-6F4E-90E8-4B5C5436F5AE}" srcOrd="0" destOrd="0" presId="urn:microsoft.com/office/officeart/2005/8/layout/vList2"/>
    <dgm:cxn modelId="{C18D1193-5788-5C4F-882E-3637D2B036DD}" type="presOf" srcId="{2F5A68C9-8DC0-495F-ACE6-9E1288642D30}" destId="{BB305BC9-6449-EC40-AB30-56D4E828CDC7}" srcOrd="0" destOrd="0" presId="urn:microsoft.com/office/officeart/2005/8/layout/vList2"/>
    <dgm:cxn modelId="{9C323CB1-5163-413C-A29D-94A10C079B76}" srcId="{2204BB5C-0EBF-46CF-B71C-0A161FF64A67}" destId="{17B4B700-1353-41CA-906F-20FD8A719F40}" srcOrd="3" destOrd="0" parTransId="{5A1DDCFE-734A-4FC9-899F-9206B37C7EAA}" sibTransId="{BF4766D0-E7F4-4BEA-AA3A-72C8A6C9F961}"/>
    <dgm:cxn modelId="{9A1025B9-4891-443B-B1C9-A8B9BA501502}" srcId="{2204BB5C-0EBF-46CF-B71C-0A161FF64A67}" destId="{33CF54C4-178F-425D-8802-63479B6ACEF8}" srcOrd="2" destOrd="0" parTransId="{38ED461A-ED76-4631-8733-C772E5484378}" sibTransId="{DC8B96DB-9887-4310-939C-D248E507FAFB}"/>
    <dgm:cxn modelId="{121B30C1-2750-4320-B485-78BA05643B3D}" srcId="{2204BB5C-0EBF-46CF-B71C-0A161FF64A67}" destId="{2F5A68C9-8DC0-495F-ACE6-9E1288642D30}" srcOrd="1" destOrd="0" parTransId="{7ADA0B49-2A14-447B-B60A-0061313058C0}" sibTransId="{A1B9CA6E-9B4D-478E-9074-0E4EA907B5B7}"/>
    <dgm:cxn modelId="{65719BD3-6241-5A40-8725-F77323255321}" type="presOf" srcId="{BC02D9B9-0C64-411A-AE59-67D67A7640FD}" destId="{614B0D3D-76AA-2E48-964F-41FCC7374275}" srcOrd="0" destOrd="0" presId="urn:microsoft.com/office/officeart/2005/8/layout/vList2"/>
    <dgm:cxn modelId="{05A152E7-8825-4258-BFC7-E6EB0A7E669A}" srcId="{2204BB5C-0EBF-46CF-B71C-0A161FF64A67}" destId="{BC02D9B9-0C64-411A-AE59-67D67A7640FD}" srcOrd="0" destOrd="0" parTransId="{A8E2444E-29F9-4A76-BFC6-C294ACB5CB53}" sibTransId="{D9D2A120-BA1D-473D-9587-7D41798DF4BC}"/>
    <dgm:cxn modelId="{284E452C-B899-4C42-90FD-0305A4277A4D}" type="presParOf" srcId="{32E357B2-78A7-6F4E-90E8-4B5C5436F5AE}" destId="{614B0D3D-76AA-2E48-964F-41FCC7374275}" srcOrd="0" destOrd="0" presId="urn:microsoft.com/office/officeart/2005/8/layout/vList2"/>
    <dgm:cxn modelId="{D635D4D5-DD11-0343-91DA-15F00B8C8128}" type="presParOf" srcId="{32E357B2-78A7-6F4E-90E8-4B5C5436F5AE}" destId="{EC73111D-30D8-2C44-8F88-F1FBB8D4A331}" srcOrd="1" destOrd="0" presId="urn:microsoft.com/office/officeart/2005/8/layout/vList2"/>
    <dgm:cxn modelId="{BFB8ABAD-C287-DB4E-A49C-506D52306465}" type="presParOf" srcId="{32E357B2-78A7-6F4E-90E8-4B5C5436F5AE}" destId="{BB305BC9-6449-EC40-AB30-56D4E828CDC7}" srcOrd="2" destOrd="0" presId="urn:microsoft.com/office/officeart/2005/8/layout/vList2"/>
    <dgm:cxn modelId="{90471E58-50DA-5A4B-9494-3D7D37EAADF0}" type="presParOf" srcId="{32E357B2-78A7-6F4E-90E8-4B5C5436F5AE}" destId="{C6113D0F-5FFF-304D-A83A-74BC45A6FA3B}" srcOrd="3" destOrd="0" presId="urn:microsoft.com/office/officeart/2005/8/layout/vList2"/>
    <dgm:cxn modelId="{B03EAE23-AE9D-5B4F-B889-4D5C0C471795}" type="presParOf" srcId="{32E357B2-78A7-6F4E-90E8-4B5C5436F5AE}" destId="{F9C8C444-A70F-9843-96C6-2130280B39C6}" srcOrd="4" destOrd="0" presId="urn:microsoft.com/office/officeart/2005/8/layout/vList2"/>
    <dgm:cxn modelId="{5D8E74EE-6624-3443-BC05-442BF4FBE6E9}" type="presParOf" srcId="{32E357B2-78A7-6F4E-90E8-4B5C5436F5AE}" destId="{3AAA306B-DCFF-834E-8965-545D0F14BB27}" srcOrd="5" destOrd="0" presId="urn:microsoft.com/office/officeart/2005/8/layout/vList2"/>
    <dgm:cxn modelId="{1B02A41F-29C6-D140-AAA0-2452282E1F74}" type="presParOf" srcId="{32E357B2-78A7-6F4E-90E8-4B5C5436F5AE}" destId="{D6C783DA-81F6-EB45-BB9C-57F4B465865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85A3CB-4484-4255-A4BE-8D126F82E84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C84B90-B331-43DF-83D5-8419879E2989}">
      <dgm:prSet/>
      <dgm:spPr/>
      <dgm:t>
        <a:bodyPr/>
        <a:lstStyle/>
        <a:p>
          <a:r>
            <a:rPr lang="en-US"/>
            <a:t>Post Flyers in your community</a:t>
          </a:r>
        </a:p>
      </dgm:t>
    </dgm:pt>
    <dgm:pt modelId="{EB36CA79-0F5F-4C86-9579-6F7002C923C8}" type="parTrans" cxnId="{02B1FEC6-5A28-49D0-831C-5FEF342B7B5C}">
      <dgm:prSet/>
      <dgm:spPr/>
      <dgm:t>
        <a:bodyPr/>
        <a:lstStyle/>
        <a:p>
          <a:endParaRPr lang="en-US"/>
        </a:p>
      </dgm:t>
    </dgm:pt>
    <dgm:pt modelId="{E9AEA6E6-0797-4799-AEC1-3907673C4429}" type="sibTrans" cxnId="{02B1FEC6-5A28-49D0-831C-5FEF342B7B5C}">
      <dgm:prSet/>
      <dgm:spPr/>
      <dgm:t>
        <a:bodyPr/>
        <a:lstStyle/>
        <a:p>
          <a:endParaRPr lang="en-US"/>
        </a:p>
      </dgm:t>
    </dgm:pt>
    <dgm:pt modelId="{0707A348-A4F3-4A96-83B2-7AD09A167B91}">
      <dgm:prSet/>
      <dgm:spPr/>
      <dgm:t>
        <a:bodyPr/>
        <a:lstStyle/>
        <a:p>
          <a:endParaRPr lang="en-US" dirty="0"/>
        </a:p>
      </dgm:t>
    </dgm:pt>
    <dgm:pt modelId="{12EC459D-5657-431B-9910-E54F69C98ADC}" type="parTrans" cxnId="{DCAF06A5-EADF-4801-AEC1-A310F8043B23}">
      <dgm:prSet/>
      <dgm:spPr/>
      <dgm:t>
        <a:bodyPr/>
        <a:lstStyle/>
        <a:p>
          <a:endParaRPr lang="en-US"/>
        </a:p>
      </dgm:t>
    </dgm:pt>
    <dgm:pt modelId="{243B50A6-28AD-49C8-A088-E845C3FFF1A1}" type="sibTrans" cxnId="{DCAF06A5-EADF-4801-AEC1-A310F8043B23}">
      <dgm:prSet/>
      <dgm:spPr/>
      <dgm:t>
        <a:bodyPr/>
        <a:lstStyle/>
        <a:p>
          <a:endParaRPr lang="en-US"/>
        </a:p>
      </dgm:t>
    </dgm:pt>
    <dgm:pt modelId="{29E4922A-CEF8-4E82-9748-5C1F93182CBB}">
      <dgm:prSet/>
      <dgm:spPr/>
      <dgm:t>
        <a:bodyPr/>
        <a:lstStyle/>
        <a:p>
          <a:endParaRPr lang="en-US" dirty="0"/>
        </a:p>
      </dgm:t>
    </dgm:pt>
    <dgm:pt modelId="{3F1F95E9-A6E5-4116-9F30-B2457AFBE00C}" type="parTrans" cxnId="{231786CA-D1E8-4D92-A32C-2B5CDF985254}">
      <dgm:prSet/>
      <dgm:spPr/>
      <dgm:t>
        <a:bodyPr/>
        <a:lstStyle/>
        <a:p>
          <a:endParaRPr lang="en-US"/>
        </a:p>
      </dgm:t>
    </dgm:pt>
    <dgm:pt modelId="{ED23857F-A2B1-4C92-8493-C454CB549547}" type="sibTrans" cxnId="{231786CA-D1E8-4D92-A32C-2B5CDF985254}">
      <dgm:prSet/>
      <dgm:spPr/>
      <dgm:t>
        <a:bodyPr/>
        <a:lstStyle/>
        <a:p>
          <a:endParaRPr lang="en-US"/>
        </a:p>
      </dgm:t>
    </dgm:pt>
    <dgm:pt modelId="{87B189F2-DBD6-492D-A351-57883721EA72}">
      <dgm:prSet/>
      <dgm:spPr/>
      <dgm:t>
        <a:bodyPr/>
        <a:lstStyle/>
        <a:p>
          <a:endParaRPr lang="en-US" dirty="0"/>
        </a:p>
      </dgm:t>
    </dgm:pt>
    <dgm:pt modelId="{8EE97E25-C162-4225-BE4E-1B02739D5A47}" type="parTrans" cxnId="{EE17B58B-2831-4456-B9C0-1CB56E34D432}">
      <dgm:prSet/>
      <dgm:spPr/>
      <dgm:t>
        <a:bodyPr/>
        <a:lstStyle/>
        <a:p>
          <a:endParaRPr lang="en-US"/>
        </a:p>
      </dgm:t>
    </dgm:pt>
    <dgm:pt modelId="{BB674F00-7A73-4B51-BF50-E5F94A20518F}" type="sibTrans" cxnId="{EE17B58B-2831-4456-B9C0-1CB56E34D432}">
      <dgm:prSet/>
      <dgm:spPr/>
      <dgm:t>
        <a:bodyPr/>
        <a:lstStyle/>
        <a:p>
          <a:endParaRPr lang="en-US"/>
        </a:p>
      </dgm:t>
    </dgm:pt>
    <dgm:pt modelId="{EB8C3F2D-D4E1-4A19-BC42-68A6EBD4E1D9}" type="pres">
      <dgm:prSet presAssocID="{8C85A3CB-4484-4255-A4BE-8D126F82E844}" presName="root" presStyleCnt="0">
        <dgm:presLayoutVars>
          <dgm:dir/>
          <dgm:resizeHandles val="exact"/>
        </dgm:presLayoutVars>
      </dgm:prSet>
      <dgm:spPr/>
    </dgm:pt>
    <dgm:pt modelId="{05B7BAAC-BC81-4985-9B5F-445939FFF97C}" type="pres">
      <dgm:prSet presAssocID="{ADC84B90-B331-43DF-83D5-8419879E2989}" presName="compNode" presStyleCnt="0"/>
      <dgm:spPr/>
    </dgm:pt>
    <dgm:pt modelId="{A6028459-E25C-4662-99C9-2672D719CEF4}" type="pres">
      <dgm:prSet presAssocID="{ADC84B90-B331-43DF-83D5-8419879E2989}" presName="bgRect" presStyleLbl="bgShp" presStyleIdx="0" presStyleCnt="4"/>
      <dgm:spPr/>
    </dgm:pt>
    <dgm:pt modelId="{E0F77AF3-EC57-4C77-A0EF-D1DA08F854E1}" type="pres">
      <dgm:prSet presAssocID="{ADC84B90-B331-43DF-83D5-8419879E29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6A2A310-00A7-420C-9728-5FF751EAE22C}" type="pres">
      <dgm:prSet presAssocID="{ADC84B90-B331-43DF-83D5-8419879E2989}" presName="spaceRect" presStyleCnt="0"/>
      <dgm:spPr/>
    </dgm:pt>
    <dgm:pt modelId="{CD043463-09BD-44B0-83BF-CD860FA64D69}" type="pres">
      <dgm:prSet presAssocID="{ADC84B90-B331-43DF-83D5-8419879E2989}" presName="parTx" presStyleLbl="revTx" presStyleIdx="0" presStyleCnt="4">
        <dgm:presLayoutVars>
          <dgm:chMax val="0"/>
          <dgm:chPref val="0"/>
        </dgm:presLayoutVars>
      </dgm:prSet>
      <dgm:spPr/>
    </dgm:pt>
    <dgm:pt modelId="{64F1F3D0-B650-4B54-9E7E-C7B53031EFFE}" type="pres">
      <dgm:prSet presAssocID="{E9AEA6E6-0797-4799-AEC1-3907673C4429}" presName="sibTrans" presStyleCnt="0"/>
      <dgm:spPr/>
    </dgm:pt>
    <dgm:pt modelId="{01B3448C-2FB5-4CD8-8CEE-9DF233D916F3}" type="pres">
      <dgm:prSet presAssocID="{0707A348-A4F3-4A96-83B2-7AD09A167B91}" presName="compNode" presStyleCnt="0"/>
      <dgm:spPr/>
    </dgm:pt>
    <dgm:pt modelId="{C226F062-8E0E-4061-8B04-F462C40C035F}" type="pres">
      <dgm:prSet presAssocID="{0707A348-A4F3-4A96-83B2-7AD09A167B91}" presName="bgRect" presStyleLbl="bgShp" presStyleIdx="1" presStyleCnt="4"/>
      <dgm:spPr/>
    </dgm:pt>
    <dgm:pt modelId="{33D29EC2-00DD-482D-817C-8A80BFFC7905}" type="pres">
      <dgm:prSet presAssocID="{0707A348-A4F3-4A96-83B2-7AD09A167B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DB27360D-112A-4FB6-91EF-E433E068FF87}" type="pres">
      <dgm:prSet presAssocID="{0707A348-A4F3-4A96-83B2-7AD09A167B91}" presName="spaceRect" presStyleCnt="0"/>
      <dgm:spPr/>
    </dgm:pt>
    <dgm:pt modelId="{F0EA0333-9537-403E-8D70-12B131ADA857}" type="pres">
      <dgm:prSet presAssocID="{0707A348-A4F3-4A96-83B2-7AD09A167B91}" presName="parTx" presStyleLbl="revTx" presStyleIdx="1" presStyleCnt="4">
        <dgm:presLayoutVars>
          <dgm:chMax val="0"/>
          <dgm:chPref val="0"/>
        </dgm:presLayoutVars>
      </dgm:prSet>
      <dgm:spPr/>
    </dgm:pt>
    <dgm:pt modelId="{357FBCE1-1F24-456F-923F-EB540584AFCD}" type="pres">
      <dgm:prSet presAssocID="{243B50A6-28AD-49C8-A088-E845C3FFF1A1}" presName="sibTrans" presStyleCnt="0"/>
      <dgm:spPr/>
    </dgm:pt>
    <dgm:pt modelId="{E8FF221E-72E5-44A3-84E4-C237E23901FB}" type="pres">
      <dgm:prSet presAssocID="{29E4922A-CEF8-4E82-9748-5C1F93182CBB}" presName="compNode" presStyleCnt="0"/>
      <dgm:spPr/>
    </dgm:pt>
    <dgm:pt modelId="{24AA63F9-56E9-49AF-8691-E15D49F89E48}" type="pres">
      <dgm:prSet presAssocID="{29E4922A-CEF8-4E82-9748-5C1F93182CBB}" presName="bgRect" presStyleLbl="bgShp" presStyleIdx="2" presStyleCnt="4"/>
      <dgm:spPr/>
    </dgm:pt>
    <dgm:pt modelId="{BC9A3AE7-75B2-43D6-975D-291E606DE096}" type="pres">
      <dgm:prSet presAssocID="{29E4922A-CEF8-4E82-9748-5C1F93182C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61BA7CA6-A388-4409-BB53-E156C637147E}" type="pres">
      <dgm:prSet presAssocID="{29E4922A-CEF8-4E82-9748-5C1F93182CBB}" presName="spaceRect" presStyleCnt="0"/>
      <dgm:spPr/>
    </dgm:pt>
    <dgm:pt modelId="{FB2FE67E-96FD-46DA-9095-0913723CAFCE}" type="pres">
      <dgm:prSet presAssocID="{29E4922A-CEF8-4E82-9748-5C1F93182CBB}" presName="parTx" presStyleLbl="revTx" presStyleIdx="2" presStyleCnt="4">
        <dgm:presLayoutVars>
          <dgm:chMax val="0"/>
          <dgm:chPref val="0"/>
        </dgm:presLayoutVars>
      </dgm:prSet>
      <dgm:spPr/>
    </dgm:pt>
    <dgm:pt modelId="{F4652B4F-7EAD-4815-AF14-B8AF34A1AF3B}" type="pres">
      <dgm:prSet presAssocID="{ED23857F-A2B1-4C92-8493-C454CB549547}" presName="sibTrans" presStyleCnt="0"/>
      <dgm:spPr/>
    </dgm:pt>
    <dgm:pt modelId="{4695A22B-D42F-4DEA-8787-F43CC116A141}" type="pres">
      <dgm:prSet presAssocID="{87B189F2-DBD6-492D-A351-57883721EA72}" presName="compNode" presStyleCnt="0"/>
      <dgm:spPr/>
    </dgm:pt>
    <dgm:pt modelId="{A870DF53-52E3-4DBA-ACE5-2D7B246B34D3}" type="pres">
      <dgm:prSet presAssocID="{87B189F2-DBD6-492D-A351-57883721EA72}" presName="bgRect" presStyleLbl="bgShp" presStyleIdx="3" presStyleCnt="4"/>
      <dgm:spPr/>
    </dgm:pt>
    <dgm:pt modelId="{6C4A47FE-C572-43A3-A533-49CBF4886892}" type="pres">
      <dgm:prSet presAssocID="{87B189F2-DBD6-492D-A351-57883721EA7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ail"/>
        </a:ext>
      </dgm:extLst>
    </dgm:pt>
    <dgm:pt modelId="{4CBA5F4A-16B9-447D-81E5-30C41B6FCC06}" type="pres">
      <dgm:prSet presAssocID="{87B189F2-DBD6-492D-A351-57883721EA72}" presName="spaceRect" presStyleCnt="0"/>
      <dgm:spPr/>
    </dgm:pt>
    <dgm:pt modelId="{12FBF9B6-83D2-4456-8AA0-6E21058D4A68}" type="pres">
      <dgm:prSet presAssocID="{87B189F2-DBD6-492D-A351-57883721EA72}" presName="parTx" presStyleLbl="revTx" presStyleIdx="3" presStyleCnt="4">
        <dgm:presLayoutVars>
          <dgm:chMax val="0"/>
          <dgm:chPref val="0"/>
        </dgm:presLayoutVars>
      </dgm:prSet>
      <dgm:spPr/>
    </dgm:pt>
  </dgm:ptLst>
  <dgm:cxnLst>
    <dgm:cxn modelId="{966BEC28-B8DB-4CFD-AF05-516DE646A045}" type="presOf" srcId="{8C85A3CB-4484-4255-A4BE-8D126F82E844}" destId="{EB8C3F2D-D4E1-4A19-BC42-68A6EBD4E1D9}" srcOrd="0" destOrd="0" presId="urn:microsoft.com/office/officeart/2018/2/layout/IconVerticalSolidList"/>
    <dgm:cxn modelId="{F7F5DC45-9B74-46D7-AA3E-F213FA3EAED2}" type="presOf" srcId="{87B189F2-DBD6-492D-A351-57883721EA72}" destId="{12FBF9B6-83D2-4456-8AA0-6E21058D4A68}" srcOrd="0" destOrd="0" presId="urn:microsoft.com/office/officeart/2018/2/layout/IconVerticalSolidList"/>
    <dgm:cxn modelId="{38A59153-3196-48CD-9432-4D9FEF6F3B9A}" type="presOf" srcId="{0707A348-A4F3-4A96-83B2-7AD09A167B91}" destId="{F0EA0333-9537-403E-8D70-12B131ADA857}" srcOrd="0" destOrd="0" presId="urn:microsoft.com/office/officeart/2018/2/layout/IconVerticalSolidList"/>
    <dgm:cxn modelId="{EE17B58B-2831-4456-B9C0-1CB56E34D432}" srcId="{8C85A3CB-4484-4255-A4BE-8D126F82E844}" destId="{87B189F2-DBD6-492D-A351-57883721EA72}" srcOrd="3" destOrd="0" parTransId="{8EE97E25-C162-4225-BE4E-1B02739D5A47}" sibTransId="{BB674F00-7A73-4B51-BF50-E5F94A20518F}"/>
    <dgm:cxn modelId="{62862F8E-DB8E-416E-A6E1-BB7DD5E81B08}" type="presOf" srcId="{ADC84B90-B331-43DF-83D5-8419879E2989}" destId="{CD043463-09BD-44B0-83BF-CD860FA64D69}" srcOrd="0" destOrd="0" presId="urn:microsoft.com/office/officeart/2018/2/layout/IconVerticalSolidList"/>
    <dgm:cxn modelId="{40FA1B92-49D4-4B3A-804F-296EA97958C0}" type="presOf" srcId="{29E4922A-CEF8-4E82-9748-5C1F93182CBB}" destId="{FB2FE67E-96FD-46DA-9095-0913723CAFCE}" srcOrd="0" destOrd="0" presId="urn:microsoft.com/office/officeart/2018/2/layout/IconVerticalSolidList"/>
    <dgm:cxn modelId="{DCAF06A5-EADF-4801-AEC1-A310F8043B23}" srcId="{8C85A3CB-4484-4255-A4BE-8D126F82E844}" destId="{0707A348-A4F3-4A96-83B2-7AD09A167B91}" srcOrd="1" destOrd="0" parTransId="{12EC459D-5657-431B-9910-E54F69C98ADC}" sibTransId="{243B50A6-28AD-49C8-A088-E845C3FFF1A1}"/>
    <dgm:cxn modelId="{02B1FEC6-5A28-49D0-831C-5FEF342B7B5C}" srcId="{8C85A3CB-4484-4255-A4BE-8D126F82E844}" destId="{ADC84B90-B331-43DF-83D5-8419879E2989}" srcOrd="0" destOrd="0" parTransId="{EB36CA79-0F5F-4C86-9579-6F7002C923C8}" sibTransId="{E9AEA6E6-0797-4799-AEC1-3907673C4429}"/>
    <dgm:cxn modelId="{231786CA-D1E8-4D92-A32C-2B5CDF985254}" srcId="{8C85A3CB-4484-4255-A4BE-8D126F82E844}" destId="{29E4922A-CEF8-4E82-9748-5C1F93182CBB}" srcOrd="2" destOrd="0" parTransId="{3F1F95E9-A6E5-4116-9F30-B2457AFBE00C}" sibTransId="{ED23857F-A2B1-4C92-8493-C454CB549547}"/>
    <dgm:cxn modelId="{782C4EA8-4CD0-4B74-A2D7-AF51678F654A}" type="presParOf" srcId="{EB8C3F2D-D4E1-4A19-BC42-68A6EBD4E1D9}" destId="{05B7BAAC-BC81-4985-9B5F-445939FFF97C}" srcOrd="0" destOrd="0" presId="urn:microsoft.com/office/officeart/2018/2/layout/IconVerticalSolidList"/>
    <dgm:cxn modelId="{E637F218-A658-4B79-8196-BC2B44CBEB2C}" type="presParOf" srcId="{05B7BAAC-BC81-4985-9B5F-445939FFF97C}" destId="{A6028459-E25C-4662-99C9-2672D719CEF4}" srcOrd="0" destOrd="0" presId="urn:microsoft.com/office/officeart/2018/2/layout/IconVerticalSolidList"/>
    <dgm:cxn modelId="{C4771F88-E1D5-422C-ADF1-F58F1035F217}" type="presParOf" srcId="{05B7BAAC-BC81-4985-9B5F-445939FFF97C}" destId="{E0F77AF3-EC57-4C77-A0EF-D1DA08F854E1}" srcOrd="1" destOrd="0" presId="urn:microsoft.com/office/officeart/2018/2/layout/IconVerticalSolidList"/>
    <dgm:cxn modelId="{7B3E45AA-7568-4266-9337-9ADA93D76455}" type="presParOf" srcId="{05B7BAAC-BC81-4985-9B5F-445939FFF97C}" destId="{26A2A310-00A7-420C-9728-5FF751EAE22C}" srcOrd="2" destOrd="0" presId="urn:microsoft.com/office/officeart/2018/2/layout/IconVerticalSolidList"/>
    <dgm:cxn modelId="{BA2AAD1D-9EAA-4562-88B1-903FDE0CD3D5}" type="presParOf" srcId="{05B7BAAC-BC81-4985-9B5F-445939FFF97C}" destId="{CD043463-09BD-44B0-83BF-CD860FA64D69}" srcOrd="3" destOrd="0" presId="urn:microsoft.com/office/officeart/2018/2/layout/IconVerticalSolidList"/>
    <dgm:cxn modelId="{E0DD86CF-8A26-4A3E-9169-8DE51C77A475}" type="presParOf" srcId="{EB8C3F2D-D4E1-4A19-BC42-68A6EBD4E1D9}" destId="{64F1F3D0-B650-4B54-9E7E-C7B53031EFFE}" srcOrd="1" destOrd="0" presId="urn:microsoft.com/office/officeart/2018/2/layout/IconVerticalSolidList"/>
    <dgm:cxn modelId="{99030D0A-B60D-4A83-A8A9-A9E892400B9E}" type="presParOf" srcId="{EB8C3F2D-D4E1-4A19-BC42-68A6EBD4E1D9}" destId="{01B3448C-2FB5-4CD8-8CEE-9DF233D916F3}" srcOrd="2" destOrd="0" presId="urn:microsoft.com/office/officeart/2018/2/layout/IconVerticalSolidList"/>
    <dgm:cxn modelId="{6A8BE6EC-FE86-49FF-8861-9143BBC9B10B}" type="presParOf" srcId="{01B3448C-2FB5-4CD8-8CEE-9DF233D916F3}" destId="{C226F062-8E0E-4061-8B04-F462C40C035F}" srcOrd="0" destOrd="0" presId="urn:microsoft.com/office/officeart/2018/2/layout/IconVerticalSolidList"/>
    <dgm:cxn modelId="{B1BBECF4-1D3D-46EE-8E0C-39C7BC4FB423}" type="presParOf" srcId="{01B3448C-2FB5-4CD8-8CEE-9DF233D916F3}" destId="{33D29EC2-00DD-482D-817C-8A80BFFC7905}" srcOrd="1" destOrd="0" presId="urn:microsoft.com/office/officeart/2018/2/layout/IconVerticalSolidList"/>
    <dgm:cxn modelId="{67D60B66-D4A5-463D-825D-11AEBEB6918D}" type="presParOf" srcId="{01B3448C-2FB5-4CD8-8CEE-9DF233D916F3}" destId="{DB27360D-112A-4FB6-91EF-E433E068FF87}" srcOrd="2" destOrd="0" presId="urn:microsoft.com/office/officeart/2018/2/layout/IconVerticalSolidList"/>
    <dgm:cxn modelId="{0AEEC8C0-543F-4759-8E12-9B34ABE278B6}" type="presParOf" srcId="{01B3448C-2FB5-4CD8-8CEE-9DF233D916F3}" destId="{F0EA0333-9537-403E-8D70-12B131ADA857}" srcOrd="3" destOrd="0" presId="urn:microsoft.com/office/officeart/2018/2/layout/IconVerticalSolidList"/>
    <dgm:cxn modelId="{E15A3EED-FDF2-414D-B742-D21EAC9CEFD8}" type="presParOf" srcId="{EB8C3F2D-D4E1-4A19-BC42-68A6EBD4E1D9}" destId="{357FBCE1-1F24-456F-923F-EB540584AFCD}" srcOrd="3" destOrd="0" presId="urn:microsoft.com/office/officeart/2018/2/layout/IconVerticalSolidList"/>
    <dgm:cxn modelId="{9C8EABA1-4805-4687-9D53-EC57BF6A0F3E}" type="presParOf" srcId="{EB8C3F2D-D4E1-4A19-BC42-68A6EBD4E1D9}" destId="{E8FF221E-72E5-44A3-84E4-C237E23901FB}" srcOrd="4" destOrd="0" presId="urn:microsoft.com/office/officeart/2018/2/layout/IconVerticalSolidList"/>
    <dgm:cxn modelId="{4B051D31-CBCC-41D0-A00C-FE91C87A384E}" type="presParOf" srcId="{E8FF221E-72E5-44A3-84E4-C237E23901FB}" destId="{24AA63F9-56E9-49AF-8691-E15D49F89E48}" srcOrd="0" destOrd="0" presId="urn:microsoft.com/office/officeart/2018/2/layout/IconVerticalSolidList"/>
    <dgm:cxn modelId="{0D62F92C-5737-445A-A3CD-7890B4EE2D96}" type="presParOf" srcId="{E8FF221E-72E5-44A3-84E4-C237E23901FB}" destId="{BC9A3AE7-75B2-43D6-975D-291E606DE096}" srcOrd="1" destOrd="0" presId="urn:microsoft.com/office/officeart/2018/2/layout/IconVerticalSolidList"/>
    <dgm:cxn modelId="{62720E27-F452-494E-888C-7BC5B31E9AA5}" type="presParOf" srcId="{E8FF221E-72E5-44A3-84E4-C237E23901FB}" destId="{61BA7CA6-A388-4409-BB53-E156C637147E}" srcOrd="2" destOrd="0" presId="urn:microsoft.com/office/officeart/2018/2/layout/IconVerticalSolidList"/>
    <dgm:cxn modelId="{84ED49E6-83D5-4B84-B741-9CDAA9B153D1}" type="presParOf" srcId="{E8FF221E-72E5-44A3-84E4-C237E23901FB}" destId="{FB2FE67E-96FD-46DA-9095-0913723CAFCE}" srcOrd="3" destOrd="0" presId="urn:microsoft.com/office/officeart/2018/2/layout/IconVerticalSolidList"/>
    <dgm:cxn modelId="{77F70D65-8D8D-4AC6-8FC5-775B99A2AB63}" type="presParOf" srcId="{EB8C3F2D-D4E1-4A19-BC42-68A6EBD4E1D9}" destId="{F4652B4F-7EAD-4815-AF14-B8AF34A1AF3B}" srcOrd="5" destOrd="0" presId="urn:microsoft.com/office/officeart/2018/2/layout/IconVerticalSolidList"/>
    <dgm:cxn modelId="{E9E9C256-13B2-4822-BFDA-37D0F37309C6}" type="presParOf" srcId="{EB8C3F2D-D4E1-4A19-BC42-68A6EBD4E1D9}" destId="{4695A22B-D42F-4DEA-8787-F43CC116A141}" srcOrd="6" destOrd="0" presId="urn:microsoft.com/office/officeart/2018/2/layout/IconVerticalSolidList"/>
    <dgm:cxn modelId="{DA4FB60F-3D44-4690-A2C3-54705FEC28B0}" type="presParOf" srcId="{4695A22B-D42F-4DEA-8787-F43CC116A141}" destId="{A870DF53-52E3-4DBA-ACE5-2D7B246B34D3}" srcOrd="0" destOrd="0" presId="urn:microsoft.com/office/officeart/2018/2/layout/IconVerticalSolidList"/>
    <dgm:cxn modelId="{09E6862B-68E3-4A5B-87A1-48E278D2CA62}" type="presParOf" srcId="{4695A22B-D42F-4DEA-8787-F43CC116A141}" destId="{6C4A47FE-C572-43A3-A533-49CBF4886892}" srcOrd="1" destOrd="0" presId="urn:microsoft.com/office/officeart/2018/2/layout/IconVerticalSolidList"/>
    <dgm:cxn modelId="{8E56343F-7C32-47D7-993E-DA365C211BDC}" type="presParOf" srcId="{4695A22B-D42F-4DEA-8787-F43CC116A141}" destId="{4CBA5F4A-16B9-447D-81E5-30C41B6FCC06}" srcOrd="2" destOrd="0" presId="urn:microsoft.com/office/officeart/2018/2/layout/IconVerticalSolidList"/>
    <dgm:cxn modelId="{85CCC1D9-9065-428C-BD06-C1A49960D97F}" type="presParOf" srcId="{4695A22B-D42F-4DEA-8787-F43CC116A141}" destId="{12FBF9B6-83D2-4456-8AA0-6E21058D4A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2C2208-9761-4490-A3F7-93D18DB13D6C}"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0415FEB0-DE9B-4F42-9C70-E9314CC61382}">
      <dgm:prSet/>
      <dgm:spPr/>
      <dgm:t>
        <a:bodyPr/>
        <a:lstStyle/>
        <a:p>
          <a:r>
            <a:rPr lang="en-US"/>
            <a:t>Yelp</a:t>
          </a:r>
        </a:p>
      </dgm:t>
    </dgm:pt>
    <dgm:pt modelId="{A072F1CB-7D21-45B7-8645-232318E1036A}" type="parTrans" cxnId="{EF2580A4-3180-47D4-93DC-37CC2E654222}">
      <dgm:prSet/>
      <dgm:spPr/>
      <dgm:t>
        <a:bodyPr/>
        <a:lstStyle/>
        <a:p>
          <a:endParaRPr lang="en-US"/>
        </a:p>
      </dgm:t>
    </dgm:pt>
    <dgm:pt modelId="{15F897BE-EA82-47A1-B8E0-115F5AB69216}" type="sibTrans" cxnId="{EF2580A4-3180-47D4-93DC-37CC2E654222}">
      <dgm:prSet/>
      <dgm:spPr/>
      <dgm:t>
        <a:bodyPr/>
        <a:lstStyle/>
        <a:p>
          <a:endParaRPr lang="en-US"/>
        </a:p>
      </dgm:t>
    </dgm:pt>
    <dgm:pt modelId="{040B539A-E4FF-4DAB-87C2-7D8CF6A81AF6}">
      <dgm:prSet/>
      <dgm:spPr/>
      <dgm:t>
        <a:bodyPr/>
        <a:lstStyle/>
        <a:p>
          <a:r>
            <a:rPr lang="en-US"/>
            <a:t>Google Business</a:t>
          </a:r>
        </a:p>
      </dgm:t>
    </dgm:pt>
    <dgm:pt modelId="{C1D39615-9850-4699-BB63-3843C051D8E2}" type="parTrans" cxnId="{0BECC61E-625F-4054-8D1E-FEF9DAD30FC3}">
      <dgm:prSet/>
      <dgm:spPr/>
      <dgm:t>
        <a:bodyPr/>
        <a:lstStyle/>
        <a:p>
          <a:endParaRPr lang="en-US"/>
        </a:p>
      </dgm:t>
    </dgm:pt>
    <dgm:pt modelId="{778480F7-635C-48F0-B30A-43E0682456B9}" type="sibTrans" cxnId="{0BECC61E-625F-4054-8D1E-FEF9DAD30FC3}">
      <dgm:prSet/>
      <dgm:spPr/>
      <dgm:t>
        <a:bodyPr/>
        <a:lstStyle/>
        <a:p>
          <a:endParaRPr lang="en-US"/>
        </a:p>
      </dgm:t>
    </dgm:pt>
    <dgm:pt modelId="{D69DD359-80CD-49DE-A97A-D14F08050316}">
      <dgm:prSet/>
      <dgm:spPr/>
      <dgm:t>
        <a:bodyPr/>
        <a:lstStyle/>
        <a:p>
          <a:r>
            <a:rPr lang="en-US"/>
            <a:t>Nextdoor</a:t>
          </a:r>
        </a:p>
      </dgm:t>
    </dgm:pt>
    <dgm:pt modelId="{A55577B8-CF56-447B-9A9F-36A242BF6E4A}" type="parTrans" cxnId="{6C2615B3-25CB-4492-9FC0-ADC1F2D6E041}">
      <dgm:prSet/>
      <dgm:spPr/>
      <dgm:t>
        <a:bodyPr/>
        <a:lstStyle/>
        <a:p>
          <a:endParaRPr lang="en-US"/>
        </a:p>
      </dgm:t>
    </dgm:pt>
    <dgm:pt modelId="{956B0F12-4E2A-4DD1-A5DC-A22B421AFAD2}" type="sibTrans" cxnId="{6C2615B3-25CB-4492-9FC0-ADC1F2D6E041}">
      <dgm:prSet/>
      <dgm:spPr/>
      <dgm:t>
        <a:bodyPr/>
        <a:lstStyle/>
        <a:p>
          <a:endParaRPr lang="en-US"/>
        </a:p>
      </dgm:t>
    </dgm:pt>
    <dgm:pt modelId="{0A9E88C2-5E58-443C-AA70-DA2B4D506B1A}">
      <dgm:prSet/>
      <dgm:spPr/>
      <dgm:t>
        <a:bodyPr/>
        <a:lstStyle/>
        <a:p>
          <a:r>
            <a:rPr lang="en-US"/>
            <a:t>Happy Neighborhood Project</a:t>
          </a:r>
        </a:p>
      </dgm:t>
    </dgm:pt>
    <dgm:pt modelId="{5F3B9F20-99A1-4C2B-B2D2-7E3DDFB4167B}" type="parTrans" cxnId="{A915276C-8B71-431D-9871-E28C5351FD8F}">
      <dgm:prSet/>
      <dgm:spPr/>
      <dgm:t>
        <a:bodyPr/>
        <a:lstStyle/>
        <a:p>
          <a:endParaRPr lang="en-US"/>
        </a:p>
      </dgm:t>
    </dgm:pt>
    <dgm:pt modelId="{9DA10A26-2A2D-4A1B-AFCA-43482ADBF4A2}" type="sibTrans" cxnId="{A915276C-8B71-431D-9871-E28C5351FD8F}">
      <dgm:prSet/>
      <dgm:spPr/>
      <dgm:t>
        <a:bodyPr/>
        <a:lstStyle/>
        <a:p>
          <a:endParaRPr lang="en-US"/>
        </a:p>
      </dgm:t>
    </dgm:pt>
    <dgm:pt modelId="{AFD61C15-E20D-4A1F-B892-16194D342BD4}">
      <dgm:prSet/>
      <dgm:spPr/>
      <dgm:t>
        <a:bodyPr/>
        <a:lstStyle/>
        <a:p>
          <a:r>
            <a:rPr lang="en-US"/>
            <a:t>Facebook (Join Groups)</a:t>
          </a:r>
        </a:p>
      </dgm:t>
    </dgm:pt>
    <dgm:pt modelId="{F0F6A5BA-AE86-4591-89CC-A6D38AB58F16}" type="parTrans" cxnId="{ED1F9F02-02CE-41AC-B832-542BCB0FD432}">
      <dgm:prSet/>
      <dgm:spPr/>
      <dgm:t>
        <a:bodyPr/>
        <a:lstStyle/>
        <a:p>
          <a:endParaRPr lang="en-US"/>
        </a:p>
      </dgm:t>
    </dgm:pt>
    <dgm:pt modelId="{1B489107-3998-4139-A6C1-BD921529302F}" type="sibTrans" cxnId="{ED1F9F02-02CE-41AC-B832-542BCB0FD432}">
      <dgm:prSet/>
      <dgm:spPr/>
      <dgm:t>
        <a:bodyPr/>
        <a:lstStyle/>
        <a:p>
          <a:endParaRPr lang="en-US"/>
        </a:p>
      </dgm:t>
    </dgm:pt>
    <dgm:pt modelId="{2F580B9B-9984-4B84-B3BC-DE00DED1036D}">
      <dgm:prSet/>
      <dgm:spPr/>
      <dgm:t>
        <a:bodyPr/>
        <a:lstStyle/>
        <a:p>
          <a:r>
            <a:rPr lang="en-US"/>
            <a:t>Tik Tok</a:t>
          </a:r>
        </a:p>
      </dgm:t>
    </dgm:pt>
    <dgm:pt modelId="{5D235426-CCB3-4F4A-87DD-F2338216E2F8}" type="parTrans" cxnId="{CA247761-31D0-4A5A-B40E-F9E35F9E701F}">
      <dgm:prSet/>
      <dgm:spPr/>
      <dgm:t>
        <a:bodyPr/>
        <a:lstStyle/>
        <a:p>
          <a:endParaRPr lang="en-US"/>
        </a:p>
      </dgm:t>
    </dgm:pt>
    <dgm:pt modelId="{1E4632AB-EAC5-4B9B-8B24-9354BABDCFCC}" type="sibTrans" cxnId="{CA247761-31D0-4A5A-B40E-F9E35F9E701F}">
      <dgm:prSet/>
      <dgm:spPr/>
      <dgm:t>
        <a:bodyPr/>
        <a:lstStyle/>
        <a:p>
          <a:endParaRPr lang="en-US"/>
        </a:p>
      </dgm:t>
    </dgm:pt>
    <dgm:pt modelId="{B0427665-F1F2-45B4-B5DA-31C5799AC58B}">
      <dgm:prSet/>
      <dgm:spPr/>
      <dgm:t>
        <a:bodyPr/>
        <a:lstStyle/>
        <a:p>
          <a:r>
            <a:rPr lang="en-US"/>
            <a:t>Instagram</a:t>
          </a:r>
        </a:p>
      </dgm:t>
    </dgm:pt>
    <dgm:pt modelId="{09016D23-8FB6-4C2A-B33A-FEEF71D9E902}" type="parTrans" cxnId="{79A6E299-0C19-4E38-BF10-4D321E9F5C0E}">
      <dgm:prSet/>
      <dgm:spPr/>
      <dgm:t>
        <a:bodyPr/>
        <a:lstStyle/>
        <a:p>
          <a:endParaRPr lang="en-US"/>
        </a:p>
      </dgm:t>
    </dgm:pt>
    <dgm:pt modelId="{A6DFDBD7-9881-472C-9385-3EBE794DDB07}" type="sibTrans" cxnId="{79A6E299-0C19-4E38-BF10-4D321E9F5C0E}">
      <dgm:prSet/>
      <dgm:spPr/>
      <dgm:t>
        <a:bodyPr/>
        <a:lstStyle/>
        <a:p>
          <a:endParaRPr lang="en-US"/>
        </a:p>
      </dgm:t>
    </dgm:pt>
    <dgm:pt modelId="{8CE22E80-638A-43E1-8438-E35511A9367C}">
      <dgm:prSet/>
      <dgm:spPr/>
      <dgm:t>
        <a:bodyPr/>
        <a:lstStyle/>
        <a:p>
          <a:r>
            <a:rPr lang="en-US"/>
            <a:t>BNI </a:t>
          </a:r>
        </a:p>
      </dgm:t>
    </dgm:pt>
    <dgm:pt modelId="{404C287A-0268-4B82-8482-C36D7046EB21}" type="parTrans" cxnId="{BC58E47D-1FC5-42E0-B237-B7646DB604FA}">
      <dgm:prSet/>
      <dgm:spPr/>
      <dgm:t>
        <a:bodyPr/>
        <a:lstStyle/>
        <a:p>
          <a:endParaRPr lang="en-US"/>
        </a:p>
      </dgm:t>
    </dgm:pt>
    <dgm:pt modelId="{CDE67B95-A6A9-4E41-AD76-AA0C90E0C5AD}" type="sibTrans" cxnId="{BC58E47D-1FC5-42E0-B237-B7646DB604FA}">
      <dgm:prSet/>
      <dgm:spPr/>
      <dgm:t>
        <a:bodyPr/>
        <a:lstStyle/>
        <a:p>
          <a:endParaRPr lang="en-US"/>
        </a:p>
      </dgm:t>
    </dgm:pt>
    <dgm:pt modelId="{63BB3E7E-537D-42E0-850B-835233AAB8F1}">
      <dgm:prSet/>
      <dgm:spPr/>
      <dgm:t>
        <a:bodyPr/>
        <a:lstStyle/>
        <a:p>
          <a:r>
            <a:rPr lang="en-US"/>
            <a:t>Service Clubs</a:t>
          </a:r>
        </a:p>
      </dgm:t>
    </dgm:pt>
    <dgm:pt modelId="{3C57250D-2130-40DC-8FD8-736B1584F630}" type="parTrans" cxnId="{451C938C-FB82-4D42-905A-5DFF211F5984}">
      <dgm:prSet/>
      <dgm:spPr/>
      <dgm:t>
        <a:bodyPr/>
        <a:lstStyle/>
        <a:p>
          <a:endParaRPr lang="en-US"/>
        </a:p>
      </dgm:t>
    </dgm:pt>
    <dgm:pt modelId="{228EAA98-E917-461D-9199-7E9914723DE5}" type="sibTrans" cxnId="{451C938C-FB82-4D42-905A-5DFF211F5984}">
      <dgm:prSet/>
      <dgm:spPr/>
      <dgm:t>
        <a:bodyPr/>
        <a:lstStyle/>
        <a:p>
          <a:endParaRPr lang="en-US"/>
        </a:p>
      </dgm:t>
    </dgm:pt>
    <dgm:pt modelId="{6EFABECF-AF13-4EE0-A1A3-1CFB4C0C482A}">
      <dgm:prSet/>
      <dgm:spPr/>
      <dgm:t>
        <a:bodyPr/>
        <a:lstStyle/>
        <a:p>
          <a:r>
            <a:rPr lang="en-US"/>
            <a:t>Meet Up Groups</a:t>
          </a:r>
        </a:p>
      </dgm:t>
    </dgm:pt>
    <dgm:pt modelId="{DFF1E493-8C72-4E71-A8CE-141C2D4187AD}" type="parTrans" cxnId="{6CF3A23C-2115-493C-BDF5-71030771CFDC}">
      <dgm:prSet/>
      <dgm:spPr/>
      <dgm:t>
        <a:bodyPr/>
        <a:lstStyle/>
        <a:p>
          <a:endParaRPr lang="en-US"/>
        </a:p>
      </dgm:t>
    </dgm:pt>
    <dgm:pt modelId="{622147BE-3937-4231-BFAB-57C3E4A46517}" type="sibTrans" cxnId="{6CF3A23C-2115-493C-BDF5-71030771CFDC}">
      <dgm:prSet/>
      <dgm:spPr/>
      <dgm:t>
        <a:bodyPr/>
        <a:lstStyle/>
        <a:p>
          <a:endParaRPr lang="en-US"/>
        </a:p>
      </dgm:t>
    </dgm:pt>
    <dgm:pt modelId="{AC3B8CA0-DC8D-46A8-A982-D1C45459408E}">
      <dgm:prSet/>
      <dgm:spPr/>
      <dgm:t>
        <a:bodyPr/>
        <a:lstStyle/>
        <a:p>
          <a:r>
            <a:rPr lang="en-US"/>
            <a:t>Volunteer Match</a:t>
          </a:r>
        </a:p>
      </dgm:t>
    </dgm:pt>
    <dgm:pt modelId="{8E03F9B0-E511-4CB6-B540-D8ED8BCC7CFB}" type="parTrans" cxnId="{750FAAB9-F3E1-4ED1-97E0-8287A0D9F004}">
      <dgm:prSet/>
      <dgm:spPr/>
      <dgm:t>
        <a:bodyPr/>
        <a:lstStyle/>
        <a:p>
          <a:endParaRPr lang="en-US"/>
        </a:p>
      </dgm:t>
    </dgm:pt>
    <dgm:pt modelId="{66774745-2C25-4898-A6ED-F50EBEA4BA12}" type="sibTrans" cxnId="{750FAAB9-F3E1-4ED1-97E0-8287A0D9F004}">
      <dgm:prSet/>
      <dgm:spPr/>
      <dgm:t>
        <a:bodyPr/>
        <a:lstStyle/>
        <a:p>
          <a:endParaRPr lang="en-US"/>
        </a:p>
      </dgm:t>
    </dgm:pt>
    <dgm:pt modelId="{6DD43327-509D-4F3B-B849-78AB1AB96471}" type="pres">
      <dgm:prSet presAssocID="{552C2208-9761-4490-A3F7-93D18DB13D6C}" presName="linear" presStyleCnt="0">
        <dgm:presLayoutVars>
          <dgm:animLvl val="lvl"/>
          <dgm:resizeHandles val="exact"/>
        </dgm:presLayoutVars>
      </dgm:prSet>
      <dgm:spPr/>
    </dgm:pt>
    <dgm:pt modelId="{00E9465F-FEDD-47D9-B1BE-CC170DDE1B36}" type="pres">
      <dgm:prSet presAssocID="{0415FEB0-DE9B-4F42-9C70-E9314CC61382}" presName="parentText" presStyleLbl="node1" presStyleIdx="0" presStyleCnt="11">
        <dgm:presLayoutVars>
          <dgm:chMax val="0"/>
          <dgm:bulletEnabled val="1"/>
        </dgm:presLayoutVars>
      </dgm:prSet>
      <dgm:spPr/>
    </dgm:pt>
    <dgm:pt modelId="{8535BAD5-6362-4FBD-BD0E-11A38BC02AAE}" type="pres">
      <dgm:prSet presAssocID="{15F897BE-EA82-47A1-B8E0-115F5AB69216}" presName="spacer" presStyleCnt="0"/>
      <dgm:spPr/>
    </dgm:pt>
    <dgm:pt modelId="{A258C212-2682-4281-A9BD-1CC4AC3A486A}" type="pres">
      <dgm:prSet presAssocID="{040B539A-E4FF-4DAB-87C2-7D8CF6A81AF6}" presName="parentText" presStyleLbl="node1" presStyleIdx="1" presStyleCnt="11">
        <dgm:presLayoutVars>
          <dgm:chMax val="0"/>
          <dgm:bulletEnabled val="1"/>
        </dgm:presLayoutVars>
      </dgm:prSet>
      <dgm:spPr/>
    </dgm:pt>
    <dgm:pt modelId="{7B799AE9-0D20-483D-9309-178D5993FA63}" type="pres">
      <dgm:prSet presAssocID="{778480F7-635C-48F0-B30A-43E0682456B9}" presName="spacer" presStyleCnt="0"/>
      <dgm:spPr/>
    </dgm:pt>
    <dgm:pt modelId="{F8786D65-F3F3-4592-BCEF-A733A45BF305}" type="pres">
      <dgm:prSet presAssocID="{D69DD359-80CD-49DE-A97A-D14F08050316}" presName="parentText" presStyleLbl="node1" presStyleIdx="2" presStyleCnt="11">
        <dgm:presLayoutVars>
          <dgm:chMax val="0"/>
          <dgm:bulletEnabled val="1"/>
        </dgm:presLayoutVars>
      </dgm:prSet>
      <dgm:spPr/>
    </dgm:pt>
    <dgm:pt modelId="{36825685-146E-4109-AB82-A7B07FF6DAEC}" type="pres">
      <dgm:prSet presAssocID="{956B0F12-4E2A-4DD1-A5DC-A22B421AFAD2}" presName="spacer" presStyleCnt="0"/>
      <dgm:spPr/>
    </dgm:pt>
    <dgm:pt modelId="{083DD156-6742-4E05-8EC0-7468B9ABB1FB}" type="pres">
      <dgm:prSet presAssocID="{0A9E88C2-5E58-443C-AA70-DA2B4D506B1A}" presName="parentText" presStyleLbl="node1" presStyleIdx="3" presStyleCnt="11">
        <dgm:presLayoutVars>
          <dgm:chMax val="0"/>
          <dgm:bulletEnabled val="1"/>
        </dgm:presLayoutVars>
      </dgm:prSet>
      <dgm:spPr/>
    </dgm:pt>
    <dgm:pt modelId="{8D1D54FF-95BD-4814-8395-913875F2AC2F}" type="pres">
      <dgm:prSet presAssocID="{9DA10A26-2A2D-4A1B-AFCA-43482ADBF4A2}" presName="spacer" presStyleCnt="0"/>
      <dgm:spPr/>
    </dgm:pt>
    <dgm:pt modelId="{77F3BF9E-E4FD-4922-8853-6AEA5018898B}" type="pres">
      <dgm:prSet presAssocID="{AFD61C15-E20D-4A1F-B892-16194D342BD4}" presName="parentText" presStyleLbl="node1" presStyleIdx="4" presStyleCnt="11">
        <dgm:presLayoutVars>
          <dgm:chMax val="0"/>
          <dgm:bulletEnabled val="1"/>
        </dgm:presLayoutVars>
      </dgm:prSet>
      <dgm:spPr/>
    </dgm:pt>
    <dgm:pt modelId="{CCA6A761-66A3-4533-82D5-9E50B6D150E3}" type="pres">
      <dgm:prSet presAssocID="{1B489107-3998-4139-A6C1-BD921529302F}" presName="spacer" presStyleCnt="0"/>
      <dgm:spPr/>
    </dgm:pt>
    <dgm:pt modelId="{E2D73062-F683-4A29-8401-4A7ACD90EFD5}" type="pres">
      <dgm:prSet presAssocID="{2F580B9B-9984-4B84-B3BC-DE00DED1036D}" presName="parentText" presStyleLbl="node1" presStyleIdx="5" presStyleCnt="11">
        <dgm:presLayoutVars>
          <dgm:chMax val="0"/>
          <dgm:bulletEnabled val="1"/>
        </dgm:presLayoutVars>
      </dgm:prSet>
      <dgm:spPr/>
    </dgm:pt>
    <dgm:pt modelId="{BDC9D947-CC31-4800-AE24-3CED1A4B02B2}" type="pres">
      <dgm:prSet presAssocID="{1E4632AB-EAC5-4B9B-8B24-9354BABDCFCC}" presName="spacer" presStyleCnt="0"/>
      <dgm:spPr/>
    </dgm:pt>
    <dgm:pt modelId="{37C352C2-3071-4F64-ADB7-54E190FE6E14}" type="pres">
      <dgm:prSet presAssocID="{B0427665-F1F2-45B4-B5DA-31C5799AC58B}" presName="parentText" presStyleLbl="node1" presStyleIdx="6" presStyleCnt="11">
        <dgm:presLayoutVars>
          <dgm:chMax val="0"/>
          <dgm:bulletEnabled val="1"/>
        </dgm:presLayoutVars>
      </dgm:prSet>
      <dgm:spPr/>
    </dgm:pt>
    <dgm:pt modelId="{574E0D8A-705E-4C82-B145-2327CCACF97B}" type="pres">
      <dgm:prSet presAssocID="{A6DFDBD7-9881-472C-9385-3EBE794DDB07}" presName="spacer" presStyleCnt="0"/>
      <dgm:spPr/>
    </dgm:pt>
    <dgm:pt modelId="{91C2E325-C27C-4250-8886-837B93D4B0C0}" type="pres">
      <dgm:prSet presAssocID="{8CE22E80-638A-43E1-8438-E35511A9367C}" presName="parentText" presStyleLbl="node1" presStyleIdx="7" presStyleCnt="11">
        <dgm:presLayoutVars>
          <dgm:chMax val="0"/>
          <dgm:bulletEnabled val="1"/>
        </dgm:presLayoutVars>
      </dgm:prSet>
      <dgm:spPr/>
    </dgm:pt>
    <dgm:pt modelId="{D7FDEB19-FF3D-43E7-8BEE-7580F2ACD771}" type="pres">
      <dgm:prSet presAssocID="{CDE67B95-A6A9-4E41-AD76-AA0C90E0C5AD}" presName="spacer" presStyleCnt="0"/>
      <dgm:spPr/>
    </dgm:pt>
    <dgm:pt modelId="{1A7B9A5D-6F92-4007-A864-49B128CA0701}" type="pres">
      <dgm:prSet presAssocID="{63BB3E7E-537D-42E0-850B-835233AAB8F1}" presName="parentText" presStyleLbl="node1" presStyleIdx="8" presStyleCnt="11">
        <dgm:presLayoutVars>
          <dgm:chMax val="0"/>
          <dgm:bulletEnabled val="1"/>
        </dgm:presLayoutVars>
      </dgm:prSet>
      <dgm:spPr/>
    </dgm:pt>
    <dgm:pt modelId="{5551407D-22B4-422E-84D5-D58EDF7F6BDD}" type="pres">
      <dgm:prSet presAssocID="{228EAA98-E917-461D-9199-7E9914723DE5}" presName="spacer" presStyleCnt="0"/>
      <dgm:spPr/>
    </dgm:pt>
    <dgm:pt modelId="{F78874B6-C55C-4289-A7A0-5884369206B4}" type="pres">
      <dgm:prSet presAssocID="{6EFABECF-AF13-4EE0-A1A3-1CFB4C0C482A}" presName="parentText" presStyleLbl="node1" presStyleIdx="9" presStyleCnt="11">
        <dgm:presLayoutVars>
          <dgm:chMax val="0"/>
          <dgm:bulletEnabled val="1"/>
        </dgm:presLayoutVars>
      </dgm:prSet>
      <dgm:spPr/>
    </dgm:pt>
    <dgm:pt modelId="{063BE3D7-3551-413F-AD66-BF9F5504D544}" type="pres">
      <dgm:prSet presAssocID="{622147BE-3937-4231-BFAB-57C3E4A46517}" presName="spacer" presStyleCnt="0"/>
      <dgm:spPr/>
    </dgm:pt>
    <dgm:pt modelId="{53C398AF-B0B7-48AD-B628-E7EB3FAAE434}" type="pres">
      <dgm:prSet presAssocID="{AC3B8CA0-DC8D-46A8-A982-D1C45459408E}" presName="parentText" presStyleLbl="node1" presStyleIdx="10" presStyleCnt="11">
        <dgm:presLayoutVars>
          <dgm:chMax val="0"/>
          <dgm:bulletEnabled val="1"/>
        </dgm:presLayoutVars>
      </dgm:prSet>
      <dgm:spPr/>
    </dgm:pt>
  </dgm:ptLst>
  <dgm:cxnLst>
    <dgm:cxn modelId="{ED1F9F02-02CE-41AC-B832-542BCB0FD432}" srcId="{552C2208-9761-4490-A3F7-93D18DB13D6C}" destId="{AFD61C15-E20D-4A1F-B892-16194D342BD4}" srcOrd="4" destOrd="0" parTransId="{F0F6A5BA-AE86-4591-89CC-A6D38AB58F16}" sibTransId="{1B489107-3998-4139-A6C1-BD921529302F}"/>
    <dgm:cxn modelId="{1338AF06-4EC6-44E6-88CE-9BC3F92DE3F0}" type="presOf" srcId="{AC3B8CA0-DC8D-46A8-A982-D1C45459408E}" destId="{53C398AF-B0B7-48AD-B628-E7EB3FAAE434}" srcOrd="0" destOrd="0" presId="urn:microsoft.com/office/officeart/2005/8/layout/vList2"/>
    <dgm:cxn modelId="{2FAE0F08-C0E3-4F8D-B281-EBE17D2394EA}" type="presOf" srcId="{0415FEB0-DE9B-4F42-9C70-E9314CC61382}" destId="{00E9465F-FEDD-47D9-B1BE-CC170DDE1B36}" srcOrd="0" destOrd="0" presId="urn:microsoft.com/office/officeart/2005/8/layout/vList2"/>
    <dgm:cxn modelId="{0BECC61E-625F-4054-8D1E-FEF9DAD30FC3}" srcId="{552C2208-9761-4490-A3F7-93D18DB13D6C}" destId="{040B539A-E4FF-4DAB-87C2-7D8CF6A81AF6}" srcOrd="1" destOrd="0" parTransId="{C1D39615-9850-4699-BB63-3843C051D8E2}" sibTransId="{778480F7-635C-48F0-B30A-43E0682456B9}"/>
    <dgm:cxn modelId="{E08DB825-2DDE-412A-8682-C3F26566DF55}" type="presOf" srcId="{552C2208-9761-4490-A3F7-93D18DB13D6C}" destId="{6DD43327-509D-4F3B-B849-78AB1AB96471}" srcOrd="0" destOrd="0" presId="urn:microsoft.com/office/officeart/2005/8/layout/vList2"/>
    <dgm:cxn modelId="{103CC432-935A-47BE-A9EE-9C1A44D12A59}" type="presOf" srcId="{8CE22E80-638A-43E1-8438-E35511A9367C}" destId="{91C2E325-C27C-4250-8886-837B93D4B0C0}" srcOrd="0" destOrd="0" presId="urn:microsoft.com/office/officeart/2005/8/layout/vList2"/>
    <dgm:cxn modelId="{6CF3A23C-2115-493C-BDF5-71030771CFDC}" srcId="{552C2208-9761-4490-A3F7-93D18DB13D6C}" destId="{6EFABECF-AF13-4EE0-A1A3-1CFB4C0C482A}" srcOrd="9" destOrd="0" parTransId="{DFF1E493-8C72-4E71-A8CE-141C2D4187AD}" sibTransId="{622147BE-3937-4231-BFAB-57C3E4A46517}"/>
    <dgm:cxn modelId="{7D50303F-9A8A-4741-B4BA-CC24C6F0FA3F}" type="presOf" srcId="{0A9E88C2-5E58-443C-AA70-DA2B4D506B1A}" destId="{083DD156-6742-4E05-8EC0-7468B9ABB1FB}" srcOrd="0" destOrd="0" presId="urn:microsoft.com/office/officeart/2005/8/layout/vList2"/>
    <dgm:cxn modelId="{CA247761-31D0-4A5A-B40E-F9E35F9E701F}" srcId="{552C2208-9761-4490-A3F7-93D18DB13D6C}" destId="{2F580B9B-9984-4B84-B3BC-DE00DED1036D}" srcOrd="5" destOrd="0" parTransId="{5D235426-CCB3-4F4A-87DD-F2338216E2F8}" sibTransId="{1E4632AB-EAC5-4B9B-8B24-9354BABDCFCC}"/>
    <dgm:cxn modelId="{FD69D063-8409-4586-8BA2-ABE11061680B}" type="presOf" srcId="{B0427665-F1F2-45B4-B5DA-31C5799AC58B}" destId="{37C352C2-3071-4F64-ADB7-54E190FE6E14}" srcOrd="0" destOrd="0" presId="urn:microsoft.com/office/officeart/2005/8/layout/vList2"/>
    <dgm:cxn modelId="{A915276C-8B71-431D-9871-E28C5351FD8F}" srcId="{552C2208-9761-4490-A3F7-93D18DB13D6C}" destId="{0A9E88C2-5E58-443C-AA70-DA2B4D506B1A}" srcOrd="3" destOrd="0" parTransId="{5F3B9F20-99A1-4C2B-B2D2-7E3DDFB4167B}" sibTransId="{9DA10A26-2A2D-4A1B-AFCA-43482ADBF4A2}"/>
    <dgm:cxn modelId="{BC58E47D-1FC5-42E0-B237-B7646DB604FA}" srcId="{552C2208-9761-4490-A3F7-93D18DB13D6C}" destId="{8CE22E80-638A-43E1-8438-E35511A9367C}" srcOrd="7" destOrd="0" parTransId="{404C287A-0268-4B82-8482-C36D7046EB21}" sibTransId="{CDE67B95-A6A9-4E41-AD76-AA0C90E0C5AD}"/>
    <dgm:cxn modelId="{7498CD87-2D14-4976-8D95-C704D518F855}" type="presOf" srcId="{2F580B9B-9984-4B84-B3BC-DE00DED1036D}" destId="{E2D73062-F683-4A29-8401-4A7ACD90EFD5}" srcOrd="0" destOrd="0" presId="urn:microsoft.com/office/officeart/2005/8/layout/vList2"/>
    <dgm:cxn modelId="{451C938C-FB82-4D42-905A-5DFF211F5984}" srcId="{552C2208-9761-4490-A3F7-93D18DB13D6C}" destId="{63BB3E7E-537D-42E0-850B-835233AAB8F1}" srcOrd="8" destOrd="0" parTransId="{3C57250D-2130-40DC-8FD8-736B1584F630}" sibTransId="{228EAA98-E917-461D-9199-7E9914723DE5}"/>
    <dgm:cxn modelId="{BF6A758D-A6C6-4E56-A78E-3741427F1A74}" type="presOf" srcId="{AFD61C15-E20D-4A1F-B892-16194D342BD4}" destId="{77F3BF9E-E4FD-4922-8853-6AEA5018898B}" srcOrd="0" destOrd="0" presId="urn:microsoft.com/office/officeart/2005/8/layout/vList2"/>
    <dgm:cxn modelId="{79A6E299-0C19-4E38-BF10-4D321E9F5C0E}" srcId="{552C2208-9761-4490-A3F7-93D18DB13D6C}" destId="{B0427665-F1F2-45B4-B5DA-31C5799AC58B}" srcOrd="6" destOrd="0" parTransId="{09016D23-8FB6-4C2A-B33A-FEEF71D9E902}" sibTransId="{A6DFDBD7-9881-472C-9385-3EBE794DDB07}"/>
    <dgm:cxn modelId="{AB2EE59A-9E45-4053-83DC-CBF6608F1D00}" type="presOf" srcId="{040B539A-E4FF-4DAB-87C2-7D8CF6A81AF6}" destId="{A258C212-2682-4281-A9BD-1CC4AC3A486A}" srcOrd="0" destOrd="0" presId="urn:microsoft.com/office/officeart/2005/8/layout/vList2"/>
    <dgm:cxn modelId="{EF2580A4-3180-47D4-93DC-37CC2E654222}" srcId="{552C2208-9761-4490-A3F7-93D18DB13D6C}" destId="{0415FEB0-DE9B-4F42-9C70-E9314CC61382}" srcOrd="0" destOrd="0" parTransId="{A072F1CB-7D21-45B7-8645-232318E1036A}" sibTransId="{15F897BE-EA82-47A1-B8E0-115F5AB69216}"/>
    <dgm:cxn modelId="{9AB984B2-8A16-4AB6-88FF-8728370CE7B4}" type="presOf" srcId="{D69DD359-80CD-49DE-A97A-D14F08050316}" destId="{F8786D65-F3F3-4592-BCEF-A733A45BF305}" srcOrd="0" destOrd="0" presId="urn:microsoft.com/office/officeart/2005/8/layout/vList2"/>
    <dgm:cxn modelId="{6C2615B3-25CB-4492-9FC0-ADC1F2D6E041}" srcId="{552C2208-9761-4490-A3F7-93D18DB13D6C}" destId="{D69DD359-80CD-49DE-A97A-D14F08050316}" srcOrd="2" destOrd="0" parTransId="{A55577B8-CF56-447B-9A9F-36A242BF6E4A}" sibTransId="{956B0F12-4E2A-4DD1-A5DC-A22B421AFAD2}"/>
    <dgm:cxn modelId="{750FAAB9-F3E1-4ED1-97E0-8287A0D9F004}" srcId="{552C2208-9761-4490-A3F7-93D18DB13D6C}" destId="{AC3B8CA0-DC8D-46A8-A982-D1C45459408E}" srcOrd="10" destOrd="0" parTransId="{8E03F9B0-E511-4CB6-B540-D8ED8BCC7CFB}" sibTransId="{66774745-2C25-4898-A6ED-F50EBEA4BA12}"/>
    <dgm:cxn modelId="{661650C4-D391-4127-AA2F-79E0111C789A}" type="presOf" srcId="{6EFABECF-AF13-4EE0-A1A3-1CFB4C0C482A}" destId="{F78874B6-C55C-4289-A7A0-5884369206B4}" srcOrd="0" destOrd="0" presId="urn:microsoft.com/office/officeart/2005/8/layout/vList2"/>
    <dgm:cxn modelId="{57D59BF4-1D31-4FBE-AF49-AFEF3030895C}" type="presOf" srcId="{63BB3E7E-537D-42E0-850B-835233AAB8F1}" destId="{1A7B9A5D-6F92-4007-A864-49B128CA0701}" srcOrd="0" destOrd="0" presId="urn:microsoft.com/office/officeart/2005/8/layout/vList2"/>
    <dgm:cxn modelId="{15028BFB-3D9A-4700-A063-3771011ADA5C}" type="presParOf" srcId="{6DD43327-509D-4F3B-B849-78AB1AB96471}" destId="{00E9465F-FEDD-47D9-B1BE-CC170DDE1B36}" srcOrd="0" destOrd="0" presId="urn:microsoft.com/office/officeart/2005/8/layout/vList2"/>
    <dgm:cxn modelId="{8967DBBF-50AC-46B1-B8A4-2F239F224D8C}" type="presParOf" srcId="{6DD43327-509D-4F3B-B849-78AB1AB96471}" destId="{8535BAD5-6362-4FBD-BD0E-11A38BC02AAE}" srcOrd="1" destOrd="0" presId="urn:microsoft.com/office/officeart/2005/8/layout/vList2"/>
    <dgm:cxn modelId="{6FB4C95D-FC3A-4432-9BE9-77DD13BE6425}" type="presParOf" srcId="{6DD43327-509D-4F3B-B849-78AB1AB96471}" destId="{A258C212-2682-4281-A9BD-1CC4AC3A486A}" srcOrd="2" destOrd="0" presId="urn:microsoft.com/office/officeart/2005/8/layout/vList2"/>
    <dgm:cxn modelId="{43AEA887-5127-45E7-AB9E-A0AA2094B8D9}" type="presParOf" srcId="{6DD43327-509D-4F3B-B849-78AB1AB96471}" destId="{7B799AE9-0D20-483D-9309-178D5993FA63}" srcOrd="3" destOrd="0" presId="urn:microsoft.com/office/officeart/2005/8/layout/vList2"/>
    <dgm:cxn modelId="{2C4C7951-0FE2-4070-9BD2-1560D43F3D11}" type="presParOf" srcId="{6DD43327-509D-4F3B-B849-78AB1AB96471}" destId="{F8786D65-F3F3-4592-BCEF-A733A45BF305}" srcOrd="4" destOrd="0" presId="urn:microsoft.com/office/officeart/2005/8/layout/vList2"/>
    <dgm:cxn modelId="{A8EED646-D62A-49C2-BEE1-2720358E2419}" type="presParOf" srcId="{6DD43327-509D-4F3B-B849-78AB1AB96471}" destId="{36825685-146E-4109-AB82-A7B07FF6DAEC}" srcOrd="5" destOrd="0" presId="urn:microsoft.com/office/officeart/2005/8/layout/vList2"/>
    <dgm:cxn modelId="{58D96400-2BF2-4FAA-AEB5-4FAF23217F8A}" type="presParOf" srcId="{6DD43327-509D-4F3B-B849-78AB1AB96471}" destId="{083DD156-6742-4E05-8EC0-7468B9ABB1FB}" srcOrd="6" destOrd="0" presId="urn:microsoft.com/office/officeart/2005/8/layout/vList2"/>
    <dgm:cxn modelId="{920C13F3-0B9D-446E-9DF5-111923094918}" type="presParOf" srcId="{6DD43327-509D-4F3B-B849-78AB1AB96471}" destId="{8D1D54FF-95BD-4814-8395-913875F2AC2F}" srcOrd="7" destOrd="0" presId="urn:microsoft.com/office/officeart/2005/8/layout/vList2"/>
    <dgm:cxn modelId="{DE244CDE-4AED-44B0-8EF8-77C6A1FEB0BF}" type="presParOf" srcId="{6DD43327-509D-4F3B-B849-78AB1AB96471}" destId="{77F3BF9E-E4FD-4922-8853-6AEA5018898B}" srcOrd="8" destOrd="0" presId="urn:microsoft.com/office/officeart/2005/8/layout/vList2"/>
    <dgm:cxn modelId="{AAC10A83-EC0E-4CE2-886B-169CEE86DFCA}" type="presParOf" srcId="{6DD43327-509D-4F3B-B849-78AB1AB96471}" destId="{CCA6A761-66A3-4533-82D5-9E50B6D150E3}" srcOrd="9" destOrd="0" presId="urn:microsoft.com/office/officeart/2005/8/layout/vList2"/>
    <dgm:cxn modelId="{1F3FF8A7-81D5-4CBF-B38C-AB80DBCD31F2}" type="presParOf" srcId="{6DD43327-509D-4F3B-B849-78AB1AB96471}" destId="{E2D73062-F683-4A29-8401-4A7ACD90EFD5}" srcOrd="10" destOrd="0" presId="urn:microsoft.com/office/officeart/2005/8/layout/vList2"/>
    <dgm:cxn modelId="{04762A6A-EE3B-4F30-A920-17DB2519002E}" type="presParOf" srcId="{6DD43327-509D-4F3B-B849-78AB1AB96471}" destId="{BDC9D947-CC31-4800-AE24-3CED1A4B02B2}" srcOrd="11" destOrd="0" presId="urn:microsoft.com/office/officeart/2005/8/layout/vList2"/>
    <dgm:cxn modelId="{699BD8C1-019D-4FE0-92BF-99451B7D6F45}" type="presParOf" srcId="{6DD43327-509D-4F3B-B849-78AB1AB96471}" destId="{37C352C2-3071-4F64-ADB7-54E190FE6E14}" srcOrd="12" destOrd="0" presId="urn:microsoft.com/office/officeart/2005/8/layout/vList2"/>
    <dgm:cxn modelId="{6A66CD24-30B9-48F5-B4A0-CD742741A2C0}" type="presParOf" srcId="{6DD43327-509D-4F3B-B849-78AB1AB96471}" destId="{574E0D8A-705E-4C82-B145-2327CCACF97B}" srcOrd="13" destOrd="0" presId="urn:microsoft.com/office/officeart/2005/8/layout/vList2"/>
    <dgm:cxn modelId="{0EBDE1E5-7554-4D40-8F7F-0A77F9ED06CF}" type="presParOf" srcId="{6DD43327-509D-4F3B-B849-78AB1AB96471}" destId="{91C2E325-C27C-4250-8886-837B93D4B0C0}" srcOrd="14" destOrd="0" presId="urn:microsoft.com/office/officeart/2005/8/layout/vList2"/>
    <dgm:cxn modelId="{BE9D77AC-68DA-4CD5-9B13-CB080C455AC9}" type="presParOf" srcId="{6DD43327-509D-4F3B-B849-78AB1AB96471}" destId="{D7FDEB19-FF3D-43E7-8BEE-7580F2ACD771}" srcOrd="15" destOrd="0" presId="urn:microsoft.com/office/officeart/2005/8/layout/vList2"/>
    <dgm:cxn modelId="{915D5223-EE99-4587-89C0-90A2F5094340}" type="presParOf" srcId="{6DD43327-509D-4F3B-B849-78AB1AB96471}" destId="{1A7B9A5D-6F92-4007-A864-49B128CA0701}" srcOrd="16" destOrd="0" presId="urn:microsoft.com/office/officeart/2005/8/layout/vList2"/>
    <dgm:cxn modelId="{CB75B6C3-BE40-4FE3-A510-EA84CE98854F}" type="presParOf" srcId="{6DD43327-509D-4F3B-B849-78AB1AB96471}" destId="{5551407D-22B4-422E-84D5-D58EDF7F6BDD}" srcOrd="17" destOrd="0" presId="urn:microsoft.com/office/officeart/2005/8/layout/vList2"/>
    <dgm:cxn modelId="{218089E9-0F73-42B6-9FEA-1DDC8F03DBDC}" type="presParOf" srcId="{6DD43327-509D-4F3B-B849-78AB1AB96471}" destId="{F78874B6-C55C-4289-A7A0-5884369206B4}" srcOrd="18" destOrd="0" presId="urn:microsoft.com/office/officeart/2005/8/layout/vList2"/>
    <dgm:cxn modelId="{17254C71-38C6-4A94-B034-4FB9A63F27C7}" type="presParOf" srcId="{6DD43327-509D-4F3B-B849-78AB1AB96471}" destId="{063BE3D7-3551-413F-AD66-BF9F5504D544}" srcOrd="19" destOrd="0" presId="urn:microsoft.com/office/officeart/2005/8/layout/vList2"/>
    <dgm:cxn modelId="{23284BF1-B8B5-4F7F-B1B6-2EA759C7214D}" type="presParOf" srcId="{6DD43327-509D-4F3B-B849-78AB1AB96471}" destId="{53C398AF-B0B7-48AD-B628-E7EB3FAAE434}"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85A3CB-4484-4255-A4BE-8D126F82E84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C84B90-B331-43DF-83D5-8419879E2989}">
      <dgm:prSet/>
      <dgm:spPr/>
      <dgm:t>
        <a:bodyPr/>
        <a:lstStyle/>
        <a:p>
          <a:r>
            <a:rPr lang="en-US"/>
            <a:t>Post Flyers in your community</a:t>
          </a:r>
        </a:p>
      </dgm:t>
    </dgm:pt>
    <dgm:pt modelId="{EB36CA79-0F5F-4C86-9579-6F7002C923C8}" type="parTrans" cxnId="{02B1FEC6-5A28-49D0-831C-5FEF342B7B5C}">
      <dgm:prSet/>
      <dgm:spPr/>
      <dgm:t>
        <a:bodyPr/>
        <a:lstStyle/>
        <a:p>
          <a:endParaRPr lang="en-US"/>
        </a:p>
      </dgm:t>
    </dgm:pt>
    <dgm:pt modelId="{E9AEA6E6-0797-4799-AEC1-3907673C4429}" type="sibTrans" cxnId="{02B1FEC6-5A28-49D0-831C-5FEF342B7B5C}">
      <dgm:prSet/>
      <dgm:spPr/>
      <dgm:t>
        <a:bodyPr/>
        <a:lstStyle/>
        <a:p>
          <a:endParaRPr lang="en-US"/>
        </a:p>
      </dgm:t>
    </dgm:pt>
    <dgm:pt modelId="{0707A348-A4F3-4A96-83B2-7AD09A167B91}">
      <dgm:prSet/>
      <dgm:spPr/>
      <dgm:t>
        <a:bodyPr/>
        <a:lstStyle/>
        <a:p>
          <a:r>
            <a:rPr lang="en-US" dirty="0"/>
            <a:t>Hold a contest or Organize an event</a:t>
          </a:r>
        </a:p>
      </dgm:t>
    </dgm:pt>
    <dgm:pt modelId="{12EC459D-5657-431B-9910-E54F69C98ADC}" type="parTrans" cxnId="{DCAF06A5-EADF-4801-AEC1-A310F8043B23}">
      <dgm:prSet/>
      <dgm:spPr/>
      <dgm:t>
        <a:bodyPr/>
        <a:lstStyle/>
        <a:p>
          <a:endParaRPr lang="en-US"/>
        </a:p>
      </dgm:t>
    </dgm:pt>
    <dgm:pt modelId="{243B50A6-28AD-49C8-A088-E845C3FFF1A1}" type="sibTrans" cxnId="{DCAF06A5-EADF-4801-AEC1-A310F8043B23}">
      <dgm:prSet/>
      <dgm:spPr/>
      <dgm:t>
        <a:bodyPr/>
        <a:lstStyle/>
        <a:p>
          <a:endParaRPr lang="en-US"/>
        </a:p>
      </dgm:t>
    </dgm:pt>
    <dgm:pt modelId="{29E4922A-CEF8-4E82-9748-5C1F93182CBB}">
      <dgm:prSet/>
      <dgm:spPr/>
      <dgm:t>
        <a:bodyPr/>
        <a:lstStyle/>
        <a:p>
          <a:endParaRPr lang="en-US" dirty="0"/>
        </a:p>
      </dgm:t>
    </dgm:pt>
    <dgm:pt modelId="{3F1F95E9-A6E5-4116-9F30-B2457AFBE00C}" type="parTrans" cxnId="{231786CA-D1E8-4D92-A32C-2B5CDF985254}">
      <dgm:prSet/>
      <dgm:spPr/>
      <dgm:t>
        <a:bodyPr/>
        <a:lstStyle/>
        <a:p>
          <a:endParaRPr lang="en-US"/>
        </a:p>
      </dgm:t>
    </dgm:pt>
    <dgm:pt modelId="{ED23857F-A2B1-4C92-8493-C454CB549547}" type="sibTrans" cxnId="{231786CA-D1E8-4D92-A32C-2B5CDF985254}">
      <dgm:prSet/>
      <dgm:spPr/>
      <dgm:t>
        <a:bodyPr/>
        <a:lstStyle/>
        <a:p>
          <a:endParaRPr lang="en-US"/>
        </a:p>
      </dgm:t>
    </dgm:pt>
    <dgm:pt modelId="{87B189F2-DBD6-492D-A351-57883721EA72}">
      <dgm:prSet/>
      <dgm:spPr/>
      <dgm:t>
        <a:bodyPr/>
        <a:lstStyle/>
        <a:p>
          <a:endParaRPr lang="en-US" dirty="0"/>
        </a:p>
      </dgm:t>
    </dgm:pt>
    <dgm:pt modelId="{8EE97E25-C162-4225-BE4E-1B02739D5A47}" type="parTrans" cxnId="{EE17B58B-2831-4456-B9C0-1CB56E34D432}">
      <dgm:prSet/>
      <dgm:spPr/>
      <dgm:t>
        <a:bodyPr/>
        <a:lstStyle/>
        <a:p>
          <a:endParaRPr lang="en-US"/>
        </a:p>
      </dgm:t>
    </dgm:pt>
    <dgm:pt modelId="{BB674F00-7A73-4B51-BF50-E5F94A20518F}" type="sibTrans" cxnId="{EE17B58B-2831-4456-B9C0-1CB56E34D432}">
      <dgm:prSet/>
      <dgm:spPr/>
      <dgm:t>
        <a:bodyPr/>
        <a:lstStyle/>
        <a:p>
          <a:endParaRPr lang="en-US"/>
        </a:p>
      </dgm:t>
    </dgm:pt>
    <dgm:pt modelId="{EB8C3F2D-D4E1-4A19-BC42-68A6EBD4E1D9}" type="pres">
      <dgm:prSet presAssocID="{8C85A3CB-4484-4255-A4BE-8D126F82E844}" presName="root" presStyleCnt="0">
        <dgm:presLayoutVars>
          <dgm:dir/>
          <dgm:resizeHandles val="exact"/>
        </dgm:presLayoutVars>
      </dgm:prSet>
      <dgm:spPr/>
    </dgm:pt>
    <dgm:pt modelId="{05B7BAAC-BC81-4985-9B5F-445939FFF97C}" type="pres">
      <dgm:prSet presAssocID="{ADC84B90-B331-43DF-83D5-8419879E2989}" presName="compNode" presStyleCnt="0"/>
      <dgm:spPr/>
    </dgm:pt>
    <dgm:pt modelId="{A6028459-E25C-4662-99C9-2672D719CEF4}" type="pres">
      <dgm:prSet presAssocID="{ADC84B90-B331-43DF-83D5-8419879E2989}" presName="bgRect" presStyleLbl="bgShp" presStyleIdx="0" presStyleCnt="4"/>
      <dgm:spPr/>
    </dgm:pt>
    <dgm:pt modelId="{E0F77AF3-EC57-4C77-A0EF-D1DA08F854E1}" type="pres">
      <dgm:prSet presAssocID="{ADC84B90-B331-43DF-83D5-8419879E29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6A2A310-00A7-420C-9728-5FF751EAE22C}" type="pres">
      <dgm:prSet presAssocID="{ADC84B90-B331-43DF-83D5-8419879E2989}" presName="spaceRect" presStyleCnt="0"/>
      <dgm:spPr/>
    </dgm:pt>
    <dgm:pt modelId="{CD043463-09BD-44B0-83BF-CD860FA64D69}" type="pres">
      <dgm:prSet presAssocID="{ADC84B90-B331-43DF-83D5-8419879E2989}" presName="parTx" presStyleLbl="revTx" presStyleIdx="0" presStyleCnt="4">
        <dgm:presLayoutVars>
          <dgm:chMax val="0"/>
          <dgm:chPref val="0"/>
        </dgm:presLayoutVars>
      </dgm:prSet>
      <dgm:spPr/>
    </dgm:pt>
    <dgm:pt modelId="{64F1F3D0-B650-4B54-9E7E-C7B53031EFFE}" type="pres">
      <dgm:prSet presAssocID="{E9AEA6E6-0797-4799-AEC1-3907673C4429}" presName="sibTrans" presStyleCnt="0"/>
      <dgm:spPr/>
    </dgm:pt>
    <dgm:pt modelId="{01B3448C-2FB5-4CD8-8CEE-9DF233D916F3}" type="pres">
      <dgm:prSet presAssocID="{0707A348-A4F3-4A96-83B2-7AD09A167B91}" presName="compNode" presStyleCnt="0"/>
      <dgm:spPr/>
    </dgm:pt>
    <dgm:pt modelId="{C226F062-8E0E-4061-8B04-F462C40C035F}" type="pres">
      <dgm:prSet presAssocID="{0707A348-A4F3-4A96-83B2-7AD09A167B91}" presName="bgRect" presStyleLbl="bgShp" presStyleIdx="1" presStyleCnt="4"/>
      <dgm:spPr/>
    </dgm:pt>
    <dgm:pt modelId="{33D29EC2-00DD-482D-817C-8A80BFFC7905}" type="pres">
      <dgm:prSet presAssocID="{0707A348-A4F3-4A96-83B2-7AD09A167B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DB27360D-112A-4FB6-91EF-E433E068FF87}" type="pres">
      <dgm:prSet presAssocID="{0707A348-A4F3-4A96-83B2-7AD09A167B91}" presName="spaceRect" presStyleCnt="0"/>
      <dgm:spPr/>
    </dgm:pt>
    <dgm:pt modelId="{F0EA0333-9537-403E-8D70-12B131ADA857}" type="pres">
      <dgm:prSet presAssocID="{0707A348-A4F3-4A96-83B2-7AD09A167B91}" presName="parTx" presStyleLbl="revTx" presStyleIdx="1" presStyleCnt="4">
        <dgm:presLayoutVars>
          <dgm:chMax val="0"/>
          <dgm:chPref val="0"/>
        </dgm:presLayoutVars>
      </dgm:prSet>
      <dgm:spPr/>
    </dgm:pt>
    <dgm:pt modelId="{357FBCE1-1F24-456F-923F-EB540584AFCD}" type="pres">
      <dgm:prSet presAssocID="{243B50A6-28AD-49C8-A088-E845C3FFF1A1}" presName="sibTrans" presStyleCnt="0"/>
      <dgm:spPr/>
    </dgm:pt>
    <dgm:pt modelId="{E8FF221E-72E5-44A3-84E4-C237E23901FB}" type="pres">
      <dgm:prSet presAssocID="{29E4922A-CEF8-4E82-9748-5C1F93182CBB}" presName="compNode" presStyleCnt="0"/>
      <dgm:spPr/>
    </dgm:pt>
    <dgm:pt modelId="{24AA63F9-56E9-49AF-8691-E15D49F89E48}" type="pres">
      <dgm:prSet presAssocID="{29E4922A-CEF8-4E82-9748-5C1F93182CBB}" presName="bgRect" presStyleLbl="bgShp" presStyleIdx="2" presStyleCnt="4"/>
      <dgm:spPr/>
    </dgm:pt>
    <dgm:pt modelId="{BC9A3AE7-75B2-43D6-975D-291E606DE096}" type="pres">
      <dgm:prSet presAssocID="{29E4922A-CEF8-4E82-9748-5C1F93182C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61BA7CA6-A388-4409-BB53-E156C637147E}" type="pres">
      <dgm:prSet presAssocID="{29E4922A-CEF8-4E82-9748-5C1F93182CBB}" presName="spaceRect" presStyleCnt="0"/>
      <dgm:spPr/>
    </dgm:pt>
    <dgm:pt modelId="{FB2FE67E-96FD-46DA-9095-0913723CAFCE}" type="pres">
      <dgm:prSet presAssocID="{29E4922A-CEF8-4E82-9748-5C1F93182CBB}" presName="parTx" presStyleLbl="revTx" presStyleIdx="2" presStyleCnt="4">
        <dgm:presLayoutVars>
          <dgm:chMax val="0"/>
          <dgm:chPref val="0"/>
        </dgm:presLayoutVars>
      </dgm:prSet>
      <dgm:spPr/>
    </dgm:pt>
    <dgm:pt modelId="{F4652B4F-7EAD-4815-AF14-B8AF34A1AF3B}" type="pres">
      <dgm:prSet presAssocID="{ED23857F-A2B1-4C92-8493-C454CB549547}" presName="sibTrans" presStyleCnt="0"/>
      <dgm:spPr/>
    </dgm:pt>
    <dgm:pt modelId="{4695A22B-D42F-4DEA-8787-F43CC116A141}" type="pres">
      <dgm:prSet presAssocID="{87B189F2-DBD6-492D-A351-57883721EA72}" presName="compNode" presStyleCnt="0"/>
      <dgm:spPr/>
    </dgm:pt>
    <dgm:pt modelId="{A870DF53-52E3-4DBA-ACE5-2D7B246B34D3}" type="pres">
      <dgm:prSet presAssocID="{87B189F2-DBD6-492D-A351-57883721EA72}" presName="bgRect" presStyleLbl="bgShp" presStyleIdx="3" presStyleCnt="4"/>
      <dgm:spPr/>
    </dgm:pt>
    <dgm:pt modelId="{6C4A47FE-C572-43A3-A533-49CBF4886892}" type="pres">
      <dgm:prSet presAssocID="{87B189F2-DBD6-492D-A351-57883721EA7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ail"/>
        </a:ext>
      </dgm:extLst>
    </dgm:pt>
    <dgm:pt modelId="{4CBA5F4A-16B9-447D-81E5-30C41B6FCC06}" type="pres">
      <dgm:prSet presAssocID="{87B189F2-DBD6-492D-A351-57883721EA72}" presName="spaceRect" presStyleCnt="0"/>
      <dgm:spPr/>
    </dgm:pt>
    <dgm:pt modelId="{12FBF9B6-83D2-4456-8AA0-6E21058D4A68}" type="pres">
      <dgm:prSet presAssocID="{87B189F2-DBD6-492D-A351-57883721EA72}" presName="parTx" presStyleLbl="revTx" presStyleIdx="3" presStyleCnt="4">
        <dgm:presLayoutVars>
          <dgm:chMax val="0"/>
          <dgm:chPref val="0"/>
        </dgm:presLayoutVars>
      </dgm:prSet>
      <dgm:spPr/>
    </dgm:pt>
  </dgm:ptLst>
  <dgm:cxnLst>
    <dgm:cxn modelId="{966BEC28-B8DB-4CFD-AF05-516DE646A045}" type="presOf" srcId="{8C85A3CB-4484-4255-A4BE-8D126F82E844}" destId="{EB8C3F2D-D4E1-4A19-BC42-68A6EBD4E1D9}" srcOrd="0" destOrd="0" presId="urn:microsoft.com/office/officeart/2018/2/layout/IconVerticalSolidList"/>
    <dgm:cxn modelId="{F7F5DC45-9B74-46D7-AA3E-F213FA3EAED2}" type="presOf" srcId="{87B189F2-DBD6-492D-A351-57883721EA72}" destId="{12FBF9B6-83D2-4456-8AA0-6E21058D4A68}" srcOrd="0" destOrd="0" presId="urn:microsoft.com/office/officeart/2018/2/layout/IconVerticalSolidList"/>
    <dgm:cxn modelId="{38A59153-3196-48CD-9432-4D9FEF6F3B9A}" type="presOf" srcId="{0707A348-A4F3-4A96-83B2-7AD09A167B91}" destId="{F0EA0333-9537-403E-8D70-12B131ADA857}" srcOrd="0" destOrd="0" presId="urn:microsoft.com/office/officeart/2018/2/layout/IconVerticalSolidList"/>
    <dgm:cxn modelId="{EE17B58B-2831-4456-B9C0-1CB56E34D432}" srcId="{8C85A3CB-4484-4255-A4BE-8D126F82E844}" destId="{87B189F2-DBD6-492D-A351-57883721EA72}" srcOrd="3" destOrd="0" parTransId="{8EE97E25-C162-4225-BE4E-1B02739D5A47}" sibTransId="{BB674F00-7A73-4B51-BF50-E5F94A20518F}"/>
    <dgm:cxn modelId="{62862F8E-DB8E-416E-A6E1-BB7DD5E81B08}" type="presOf" srcId="{ADC84B90-B331-43DF-83D5-8419879E2989}" destId="{CD043463-09BD-44B0-83BF-CD860FA64D69}" srcOrd="0" destOrd="0" presId="urn:microsoft.com/office/officeart/2018/2/layout/IconVerticalSolidList"/>
    <dgm:cxn modelId="{40FA1B92-49D4-4B3A-804F-296EA97958C0}" type="presOf" srcId="{29E4922A-CEF8-4E82-9748-5C1F93182CBB}" destId="{FB2FE67E-96FD-46DA-9095-0913723CAFCE}" srcOrd="0" destOrd="0" presId="urn:microsoft.com/office/officeart/2018/2/layout/IconVerticalSolidList"/>
    <dgm:cxn modelId="{DCAF06A5-EADF-4801-AEC1-A310F8043B23}" srcId="{8C85A3CB-4484-4255-A4BE-8D126F82E844}" destId="{0707A348-A4F3-4A96-83B2-7AD09A167B91}" srcOrd="1" destOrd="0" parTransId="{12EC459D-5657-431B-9910-E54F69C98ADC}" sibTransId="{243B50A6-28AD-49C8-A088-E845C3FFF1A1}"/>
    <dgm:cxn modelId="{02B1FEC6-5A28-49D0-831C-5FEF342B7B5C}" srcId="{8C85A3CB-4484-4255-A4BE-8D126F82E844}" destId="{ADC84B90-B331-43DF-83D5-8419879E2989}" srcOrd="0" destOrd="0" parTransId="{EB36CA79-0F5F-4C86-9579-6F7002C923C8}" sibTransId="{E9AEA6E6-0797-4799-AEC1-3907673C4429}"/>
    <dgm:cxn modelId="{231786CA-D1E8-4D92-A32C-2B5CDF985254}" srcId="{8C85A3CB-4484-4255-A4BE-8D126F82E844}" destId="{29E4922A-CEF8-4E82-9748-5C1F93182CBB}" srcOrd="2" destOrd="0" parTransId="{3F1F95E9-A6E5-4116-9F30-B2457AFBE00C}" sibTransId="{ED23857F-A2B1-4C92-8493-C454CB549547}"/>
    <dgm:cxn modelId="{782C4EA8-4CD0-4B74-A2D7-AF51678F654A}" type="presParOf" srcId="{EB8C3F2D-D4E1-4A19-BC42-68A6EBD4E1D9}" destId="{05B7BAAC-BC81-4985-9B5F-445939FFF97C}" srcOrd="0" destOrd="0" presId="urn:microsoft.com/office/officeart/2018/2/layout/IconVerticalSolidList"/>
    <dgm:cxn modelId="{E637F218-A658-4B79-8196-BC2B44CBEB2C}" type="presParOf" srcId="{05B7BAAC-BC81-4985-9B5F-445939FFF97C}" destId="{A6028459-E25C-4662-99C9-2672D719CEF4}" srcOrd="0" destOrd="0" presId="urn:microsoft.com/office/officeart/2018/2/layout/IconVerticalSolidList"/>
    <dgm:cxn modelId="{C4771F88-E1D5-422C-ADF1-F58F1035F217}" type="presParOf" srcId="{05B7BAAC-BC81-4985-9B5F-445939FFF97C}" destId="{E0F77AF3-EC57-4C77-A0EF-D1DA08F854E1}" srcOrd="1" destOrd="0" presId="urn:microsoft.com/office/officeart/2018/2/layout/IconVerticalSolidList"/>
    <dgm:cxn modelId="{7B3E45AA-7568-4266-9337-9ADA93D76455}" type="presParOf" srcId="{05B7BAAC-BC81-4985-9B5F-445939FFF97C}" destId="{26A2A310-00A7-420C-9728-5FF751EAE22C}" srcOrd="2" destOrd="0" presId="urn:microsoft.com/office/officeart/2018/2/layout/IconVerticalSolidList"/>
    <dgm:cxn modelId="{BA2AAD1D-9EAA-4562-88B1-903FDE0CD3D5}" type="presParOf" srcId="{05B7BAAC-BC81-4985-9B5F-445939FFF97C}" destId="{CD043463-09BD-44B0-83BF-CD860FA64D69}" srcOrd="3" destOrd="0" presId="urn:microsoft.com/office/officeart/2018/2/layout/IconVerticalSolidList"/>
    <dgm:cxn modelId="{E0DD86CF-8A26-4A3E-9169-8DE51C77A475}" type="presParOf" srcId="{EB8C3F2D-D4E1-4A19-BC42-68A6EBD4E1D9}" destId="{64F1F3D0-B650-4B54-9E7E-C7B53031EFFE}" srcOrd="1" destOrd="0" presId="urn:microsoft.com/office/officeart/2018/2/layout/IconVerticalSolidList"/>
    <dgm:cxn modelId="{99030D0A-B60D-4A83-A8A9-A9E892400B9E}" type="presParOf" srcId="{EB8C3F2D-D4E1-4A19-BC42-68A6EBD4E1D9}" destId="{01B3448C-2FB5-4CD8-8CEE-9DF233D916F3}" srcOrd="2" destOrd="0" presId="urn:microsoft.com/office/officeart/2018/2/layout/IconVerticalSolidList"/>
    <dgm:cxn modelId="{6A8BE6EC-FE86-49FF-8861-9143BBC9B10B}" type="presParOf" srcId="{01B3448C-2FB5-4CD8-8CEE-9DF233D916F3}" destId="{C226F062-8E0E-4061-8B04-F462C40C035F}" srcOrd="0" destOrd="0" presId="urn:microsoft.com/office/officeart/2018/2/layout/IconVerticalSolidList"/>
    <dgm:cxn modelId="{B1BBECF4-1D3D-46EE-8E0C-39C7BC4FB423}" type="presParOf" srcId="{01B3448C-2FB5-4CD8-8CEE-9DF233D916F3}" destId="{33D29EC2-00DD-482D-817C-8A80BFFC7905}" srcOrd="1" destOrd="0" presId="urn:microsoft.com/office/officeart/2018/2/layout/IconVerticalSolidList"/>
    <dgm:cxn modelId="{67D60B66-D4A5-463D-825D-11AEBEB6918D}" type="presParOf" srcId="{01B3448C-2FB5-4CD8-8CEE-9DF233D916F3}" destId="{DB27360D-112A-4FB6-91EF-E433E068FF87}" srcOrd="2" destOrd="0" presId="urn:microsoft.com/office/officeart/2018/2/layout/IconVerticalSolidList"/>
    <dgm:cxn modelId="{0AEEC8C0-543F-4759-8E12-9B34ABE278B6}" type="presParOf" srcId="{01B3448C-2FB5-4CD8-8CEE-9DF233D916F3}" destId="{F0EA0333-9537-403E-8D70-12B131ADA857}" srcOrd="3" destOrd="0" presId="urn:microsoft.com/office/officeart/2018/2/layout/IconVerticalSolidList"/>
    <dgm:cxn modelId="{E15A3EED-FDF2-414D-B742-D21EAC9CEFD8}" type="presParOf" srcId="{EB8C3F2D-D4E1-4A19-BC42-68A6EBD4E1D9}" destId="{357FBCE1-1F24-456F-923F-EB540584AFCD}" srcOrd="3" destOrd="0" presId="urn:microsoft.com/office/officeart/2018/2/layout/IconVerticalSolidList"/>
    <dgm:cxn modelId="{9C8EABA1-4805-4687-9D53-EC57BF6A0F3E}" type="presParOf" srcId="{EB8C3F2D-D4E1-4A19-BC42-68A6EBD4E1D9}" destId="{E8FF221E-72E5-44A3-84E4-C237E23901FB}" srcOrd="4" destOrd="0" presId="urn:microsoft.com/office/officeart/2018/2/layout/IconVerticalSolidList"/>
    <dgm:cxn modelId="{4B051D31-CBCC-41D0-A00C-FE91C87A384E}" type="presParOf" srcId="{E8FF221E-72E5-44A3-84E4-C237E23901FB}" destId="{24AA63F9-56E9-49AF-8691-E15D49F89E48}" srcOrd="0" destOrd="0" presId="urn:microsoft.com/office/officeart/2018/2/layout/IconVerticalSolidList"/>
    <dgm:cxn modelId="{0D62F92C-5737-445A-A3CD-7890B4EE2D96}" type="presParOf" srcId="{E8FF221E-72E5-44A3-84E4-C237E23901FB}" destId="{BC9A3AE7-75B2-43D6-975D-291E606DE096}" srcOrd="1" destOrd="0" presId="urn:microsoft.com/office/officeart/2018/2/layout/IconVerticalSolidList"/>
    <dgm:cxn modelId="{62720E27-F452-494E-888C-7BC5B31E9AA5}" type="presParOf" srcId="{E8FF221E-72E5-44A3-84E4-C237E23901FB}" destId="{61BA7CA6-A388-4409-BB53-E156C637147E}" srcOrd="2" destOrd="0" presId="urn:microsoft.com/office/officeart/2018/2/layout/IconVerticalSolidList"/>
    <dgm:cxn modelId="{84ED49E6-83D5-4B84-B741-9CDAA9B153D1}" type="presParOf" srcId="{E8FF221E-72E5-44A3-84E4-C237E23901FB}" destId="{FB2FE67E-96FD-46DA-9095-0913723CAFCE}" srcOrd="3" destOrd="0" presId="urn:microsoft.com/office/officeart/2018/2/layout/IconVerticalSolidList"/>
    <dgm:cxn modelId="{77F70D65-8D8D-4AC6-8FC5-775B99A2AB63}" type="presParOf" srcId="{EB8C3F2D-D4E1-4A19-BC42-68A6EBD4E1D9}" destId="{F4652B4F-7EAD-4815-AF14-B8AF34A1AF3B}" srcOrd="5" destOrd="0" presId="urn:microsoft.com/office/officeart/2018/2/layout/IconVerticalSolidList"/>
    <dgm:cxn modelId="{E9E9C256-13B2-4822-BFDA-37D0F37309C6}" type="presParOf" srcId="{EB8C3F2D-D4E1-4A19-BC42-68A6EBD4E1D9}" destId="{4695A22B-D42F-4DEA-8787-F43CC116A141}" srcOrd="6" destOrd="0" presId="urn:microsoft.com/office/officeart/2018/2/layout/IconVerticalSolidList"/>
    <dgm:cxn modelId="{DA4FB60F-3D44-4690-A2C3-54705FEC28B0}" type="presParOf" srcId="{4695A22B-D42F-4DEA-8787-F43CC116A141}" destId="{A870DF53-52E3-4DBA-ACE5-2D7B246B34D3}" srcOrd="0" destOrd="0" presId="urn:microsoft.com/office/officeart/2018/2/layout/IconVerticalSolidList"/>
    <dgm:cxn modelId="{09E6862B-68E3-4A5B-87A1-48E278D2CA62}" type="presParOf" srcId="{4695A22B-D42F-4DEA-8787-F43CC116A141}" destId="{6C4A47FE-C572-43A3-A533-49CBF4886892}" srcOrd="1" destOrd="0" presId="urn:microsoft.com/office/officeart/2018/2/layout/IconVerticalSolidList"/>
    <dgm:cxn modelId="{8E56343F-7C32-47D7-993E-DA365C211BDC}" type="presParOf" srcId="{4695A22B-D42F-4DEA-8787-F43CC116A141}" destId="{4CBA5F4A-16B9-447D-81E5-30C41B6FCC06}" srcOrd="2" destOrd="0" presId="urn:microsoft.com/office/officeart/2018/2/layout/IconVerticalSolidList"/>
    <dgm:cxn modelId="{85CCC1D9-9065-428C-BD06-C1A49960D97F}" type="presParOf" srcId="{4695A22B-D42F-4DEA-8787-F43CC116A141}" destId="{12FBF9B6-83D2-4456-8AA0-6E21058D4A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C85A3CB-4484-4255-A4BE-8D126F82E84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C84B90-B331-43DF-83D5-8419879E2989}">
      <dgm:prSet/>
      <dgm:spPr/>
      <dgm:t>
        <a:bodyPr/>
        <a:lstStyle/>
        <a:p>
          <a:r>
            <a:rPr lang="en-US"/>
            <a:t>Post Flyers in your community</a:t>
          </a:r>
        </a:p>
      </dgm:t>
    </dgm:pt>
    <dgm:pt modelId="{EB36CA79-0F5F-4C86-9579-6F7002C923C8}" type="parTrans" cxnId="{02B1FEC6-5A28-49D0-831C-5FEF342B7B5C}">
      <dgm:prSet/>
      <dgm:spPr/>
      <dgm:t>
        <a:bodyPr/>
        <a:lstStyle/>
        <a:p>
          <a:endParaRPr lang="en-US"/>
        </a:p>
      </dgm:t>
    </dgm:pt>
    <dgm:pt modelId="{E9AEA6E6-0797-4799-AEC1-3907673C4429}" type="sibTrans" cxnId="{02B1FEC6-5A28-49D0-831C-5FEF342B7B5C}">
      <dgm:prSet/>
      <dgm:spPr/>
      <dgm:t>
        <a:bodyPr/>
        <a:lstStyle/>
        <a:p>
          <a:endParaRPr lang="en-US"/>
        </a:p>
      </dgm:t>
    </dgm:pt>
    <dgm:pt modelId="{0707A348-A4F3-4A96-83B2-7AD09A167B91}">
      <dgm:prSet/>
      <dgm:spPr/>
      <dgm:t>
        <a:bodyPr/>
        <a:lstStyle/>
        <a:p>
          <a:r>
            <a:rPr lang="en-US" dirty="0"/>
            <a:t>Hold a contest or Organize an event</a:t>
          </a:r>
        </a:p>
      </dgm:t>
    </dgm:pt>
    <dgm:pt modelId="{12EC459D-5657-431B-9910-E54F69C98ADC}" type="parTrans" cxnId="{DCAF06A5-EADF-4801-AEC1-A310F8043B23}">
      <dgm:prSet/>
      <dgm:spPr/>
      <dgm:t>
        <a:bodyPr/>
        <a:lstStyle/>
        <a:p>
          <a:endParaRPr lang="en-US"/>
        </a:p>
      </dgm:t>
    </dgm:pt>
    <dgm:pt modelId="{243B50A6-28AD-49C8-A088-E845C3FFF1A1}" type="sibTrans" cxnId="{DCAF06A5-EADF-4801-AEC1-A310F8043B23}">
      <dgm:prSet/>
      <dgm:spPr/>
      <dgm:t>
        <a:bodyPr/>
        <a:lstStyle/>
        <a:p>
          <a:endParaRPr lang="en-US"/>
        </a:p>
      </dgm:t>
    </dgm:pt>
    <dgm:pt modelId="{29E4922A-CEF8-4E82-9748-5C1F93182CBB}">
      <dgm:prSet/>
      <dgm:spPr/>
      <dgm:t>
        <a:bodyPr/>
        <a:lstStyle/>
        <a:p>
          <a:r>
            <a:rPr lang="en-US" dirty="0"/>
            <a:t>Google Maps and reviews</a:t>
          </a:r>
        </a:p>
      </dgm:t>
    </dgm:pt>
    <dgm:pt modelId="{3F1F95E9-A6E5-4116-9F30-B2457AFBE00C}" type="parTrans" cxnId="{231786CA-D1E8-4D92-A32C-2B5CDF985254}">
      <dgm:prSet/>
      <dgm:spPr/>
      <dgm:t>
        <a:bodyPr/>
        <a:lstStyle/>
        <a:p>
          <a:endParaRPr lang="en-US"/>
        </a:p>
      </dgm:t>
    </dgm:pt>
    <dgm:pt modelId="{ED23857F-A2B1-4C92-8493-C454CB549547}" type="sibTrans" cxnId="{231786CA-D1E8-4D92-A32C-2B5CDF985254}">
      <dgm:prSet/>
      <dgm:spPr/>
      <dgm:t>
        <a:bodyPr/>
        <a:lstStyle/>
        <a:p>
          <a:endParaRPr lang="en-US"/>
        </a:p>
      </dgm:t>
    </dgm:pt>
    <dgm:pt modelId="{87B189F2-DBD6-492D-A351-57883721EA72}">
      <dgm:prSet/>
      <dgm:spPr/>
      <dgm:t>
        <a:bodyPr/>
        <a:lstStyle/>
        <a:p>
          <a:endParaRPr lang="en-US" dirty="0"/>
        </a:p>
      </dgm:t>
    </dgm:pt>
    <dgm:pt modelId="{8EE97E25-C162-4225-BE4E-1B02739D5A47}" type="parTrans" cxnId="{EE17B58B-2831-4456-B9C0-1CB56E34D432}">
      <dgm:prSet/>
      <dgm:spPr/>
      <dgm:t>
        <a:bodyPr/>
        <a:lstStyle/>
        <a:p>
          <a:endParaRPr lang="en-US"/>
        </a:p>
      </dgm:t>
    </dgm:pt>
    <dgm:pt modelId="{BB674F00-7A73-4B51-BF50-E5F94A20518F}" type="sibTrans" cxnId="{EE17B58B-2831-4456-B9C0-1CB56E34D432}">
      <dgm:prSet/>
      <dgm:spPr/>
      <dgm:t>
        <a:bodyPr/>
        <a:lstStyle/>
        <a:p>
          <a:endParaRPr lang="en-US"/>
        </a:p>
      </dgm:t>
    </dgm:pt>
    <dgm:pt modelId="{EB8C3F2D-D4E1-4A19-BC42-68A6EBD4E1D9}" type="pres">
      <dgm:prSet presAssocID="{8C85A3CB-4484-4255-A4BE-8D126F82E844}" presName="root" presStyleCnt="0">
        <dgm:presLayoutVars>
          <dgm:dir/>
          <dgm:resizeHandles val="exact"/>
        </dgm:presLayoutVars>
      </dgm:prSet>
      <dgm:spPr/>
    </dgm:pt>
    <dgm:pt modelId="{05B7BAAC-BC81-4985-9B5F-445939FFF97C}" type="pres">
      <dgm:prSet presAssocID="{ADC84B90-B331-43DF-83D5-8419879E2989}" presName="compNode" presStyleCnt="0"/>
      <dgm:spPr/>
    </dgm:pt>
    <dgm:pt modelId="{A6028459-E25C-4662-99C9-2672D719CEF4}" type="pres">
      <dgm:prSet presAssocID="{ADC84B90-B331-43DF-83D5-8419879E2989}" presName="bgRect" presStyleLbl="bgShp" presStyleIdx="0" presStyleCnt="4"/>
      <dgm:spPr/>
    </dgm:pt>
    <dgm:pt modelId="{E0F77AF3-EC57-4C77-A0EF-D1DA08F854E1}" type="pres">
      <dgm:prSet presAssocID="{ADC84B90-B331-43DF-83D5-8419879E29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6A2A310-00A7-420C-9728-5FF751EAE22C}" type="pres">
      <dgm:prSet presAssocID="{ADC84B90-B331-43DF-83D5-8419879E2989}" presName="spaceRect" presStyleCnt="0"/>
      <dgm:spPr/>
    </dgm:pt>
    <dgm:pt modelId="{CD043463-09BD-44B0-83BF-CD860FA64D69}" type="pres">
      <dgm:prSet presAssocID="{ADC84B90-B331-43DF-83D5-8419879E2989}" presName="parTx" presStyleLbl="revTx" presStyleIdx="0" presStyleCnt="4">
        <dgm:presLayoutVars>
          <dgm:chMax val="0"/>
          <dgm:chPref val="0"/>
        </dgm:presLayoutVars>
      </dgm:prSet>
      <dgm:spPr/>
    </dgm:pt>
    <dgm:pt modelId="{64F1F3D0-B650-4B54-9E7E-C7B53031EFFE}" type="pres">
      <dgm:prSet presAssocID="{E9AEA6E6-0797-4799-AEC1-3907673C4429}" presName="sibTrans" presStyleCnt="0"/>
      <dgm:spPr/>
    </dgm:pt>
    <dgm:pt modelId="{01B3448C-2FB5-4CD8-8CEE-9DF233D916F3}" type="pres">
      <dgm:prSet presAssocID="{0707A348-A4F3-4A96-83B2-7AD09A167B91}" presName="compNode" presStyleCnt="0"/>
      <dgm:spPr/>
    </dgm:pt>
    <dgm:pt modelId="{C226F062-8E0E-4061-8B04-F462C40C035F}" type="pres">
      <dgm:prSet presAssocID="{0707A348-A4F3-4A96-83B2-7AD09A167B91}" presName="bgRect" presStyleLbl="bgShp" presStyleIdx="1" presStyleCnt="4"/>
      <dgm:spPr/>
    </dgm:pt>
    <dgm:pt modelId="{33D29EC2-00DD-482D-817C-8A80BFFC7905}" type="pres">
      <dgm:prSet presAssocID="{0707A348-A4F3-4A96-83B2-7AD09A167B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DB27360D-112A-4FB6-91EF-E433E068FF87}" type="pres">
      <dgm:prSet presAssocID="{0707A348-A4F3-4A96-83B2-7AD09A167B91}" presName="spaceRect" presStyleCnt="0"/>
      <dgm:spPr/>
    </dgm:pt>
    <dgm:pt modelId="{F0EA0333-9537-403E-8D70-12B131ADA857}" type="pres">
      <dgm:prSet presAssocID="{0707A348-A4F3-4A96-83B2-7AD09A167B91}" presName="parTx" presStyleLbl="revTx" presStyleIdx="1" presStyleCnt="4">
        <dgm:presLayoutVars>
          <dgm:chMax val="0"/>
          <dgm:chPref val="0"/>
        </dgm:presLayoutVars>
      </dgm:prSet>
      <dgm:spPr/>
    </dgm:pt>
    <dgm:pt modelId="{357FBCE1-1F24-456F-923F-EB540584AFCD}" type="pres">
      <dgm:prSet presAssocID="{243B50A6-28AD-49C8-A088-E845C3FFF1A1}" presName="sibTrans" presStyleCnt="0"/>
      <dgm:spPr/>
    </dgm:pt>
    <dgm:pt modelId="{E8FF221E-72E5-44A3-84E4-C237E23901FB}" type="pres">
      <dgm:prSet presAssocID="{29E4922A-CEF8-4E82-9748-5C1F93182CBB}" presName="compNode" presStyleCnt="0"/>
      <dgm:spPr/>
    </dgm:pt>
    <dgm:pt modelId="{24AA63F9-56E9-49AF-8691-E15D49F89E48}" type="pres">
      <dgm:prSet presAssocID="{29E4922A-CEF8-4E82-9748-5C1F93182CBB}" presName="bgRect" presStyleLbl="bgShp" presStyleIdx="2" presStyleCnt="4"/>
      <dgm:spPr/>
    </dgm:pt>
    <dgm:pt modelId="{BC9A3AE7-75B2-43D6-975D-291E606DE096}" type="pres">
      <dgm:prSet presAssocID="{29E4922A-CEF8-4E82-9748-5C1F93182C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61BA7CA6-A388-4409-BB53-E156C637147E}" type="pres">
      <dgm:prSet presAssocID="{29E4922A-CEF8-4E82-9748-5C1F93182CBB}" presName="spaceRect" presStyleCnt="0"/>
      <dgm:spPr/>
    </dgm:pt>
    <dgm:pt modelId="{FB2FE67E-96FD-46DA-9095-0913723CAFCE}" type="pres">
      <dgm:prSet presAssocID="{29E4922A-CEF8-4E82-9748-5C1F93182CBB}" presName="parTx" presStyleLbl="revTx" presStyleIdx="2" presStyleCnt="4">
        <dgm:presLayoutVars>
          <dgm:chMax val="0"/>
          <dgm:chPref val="0"/>
        </dgm:presLayoutVars>
      </dgm:prSet>
      <dgm:spPr/>
    </dgm:pt>
    <dgm:pt modelId="{F4652B4F-7EAD-4815-AF14-B8AF34A1AF3B}" type="pres">
      <dgm:prSet presAssocID="{ED23857F-A2B1-4C92-8493-C454CB549547}" presName="sibTrans" presStyleCnt="0"/>
      <dgm:spPr/>
    </dgm:pt>
    <dgm:pt modelId="{4695A22B-D42F-4DEA-8787-F43CC116A141}" type="pres">
      <dgm:prSet presAssocID="{87B189F2-DBD6-492D-A351-57883721EA72}" presName="compNode" presStyleCnt="0"/>
      <dgm:spPr/>
    </dgm:pt>
    <dgm:pt modelId="{A870DF53-52E3-4DBA-ACE5-2D7B246B34D3}" type="pres">
      <dgm:prSet presAssocID="{87B189F2-DBD6-492D-A351-57883721EA72}" presName="bgRect" presStyleLbl="bgShp" presStyleIdx="3" presStyleCnt="4" custLinFactNeighborX="14" custLinFactNeighborY="2062"/>
      <dgm:spPr/>
    </dgm:pt>
    <dgm:pt modelId="{6C4A47FE-C572-43A3-A533-49CBF4886892}" type="pres">
      <dgm:prSet presAssocID="{87B189F2-DBD6-492D-A351-57883721EA7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ail"/>
        </a:ext>
      </dgm:extLst>
    </dgm:pt>
    <dgm:pt modelId="{4CBA5F4A-16B9-447D-81E5-30C41B6FCC06}" type="pres">
      <dgm:prSet presAssocID="{87B189F2-DBD6-492D-A351-57883721EA72}" presName="spaceRect" presStyleCnt="0"/>
      <dgm:spPr/>
    </dgm:pt>
    <dgm:pt modelId="{12FBF9B6-83D2-4456-8AA0-6E21058D4A68}" type="pres">
      <dgm:prSet presAssocID="{87B189F2-DBD6-492D-A351-57883721EA72}" presName="parTx" presStyleLbl="revTx" presStyleIdx="3" presStyleCnt="4">
        <dgm:presLayoutVars>
          <dgm:chMax val="0"/>
          <dgm:chPref val="0"/>
        </dgm:presLayoutVars>
      </dgm:prSet>
      <dgm:spPr/>
    </dgm:pt>
  </dgm:ptLst>
  <dgm:cxnLst>
    <dgm:cxn modelId="{966BEC28-B8DB-4CFD-AF05-516DE646A045}" type="presOf" srcId="{8C85A3CB-4484-4255-A4BE-8D126F82E844}" destId="{EB8C3F2D-D4E1-4A19-BC42-68A6EBD4E1D9}" srcOrd="0" destOrd="0" presId="urn:microsoft.com/office/officeart/2018/2/layout/IconVerticalSolidList"/>
    <dgm:cxn modelId="{F7F5DC45-9B74-46D7-AA3E-F213FA3EAED2}" type="presOf" srcId="{87B189F2-DBD6-492D-A351-57883721EA72}" destId="{12FBF9B6-83D2-4456-8AA0-6E21058D4A68}" srcOrd="0" destOrd="0" presId="urn:microsoft.com/office/officeart/2018/2/layout/IconVerticalSolidList"/>
    <dgm:cxn modelId="{38A59153-3196-48CD-9432-4D9FEF6F3B9A}" type="presOf" srcId="{0707A348-A4F3-4A96-83B2-7AD09A167B91}" destId="{F0EA0333-9537-403E-8D70-12B131ADA857}" srcOrd="0" destOrd="0" presId="urn:microsoft.com/office/officeart/2018/2/layout/IconVerticalSolidList"/>
    <dgm:cxn modelId="{EE17B58B-2831-4456-B9C0-1CB56E34D432}" srcId="{8C85A3CB-4484-4255-A4BE-8D126F82E844}" destId="{87B189F2-DBD6-492D-A351-57883721EA72}" srcOrd="3" destOrd="0" parTransId="{8EE97E25-C162-4225-BE4E-1B02739D5A47}" sibTransId="{BB674F00-7A73-4B51-BF50-E5F94A20518F}"/>
    <dgm:cxn modelId="{62862F8E-DB8E-416E-A6E1-BB7DD5E81B08}" type="presOf" srcId="{ADC84B90-B331-43DF-83D5-8419879E2989}" destId="{CD043463-09BD-44B0-83BF-CD860FA64D69}" srcOrd="0" destOrd="0" presId="urn:microsoft.com/office/officeart/2018/2/layout/IconVerticalSolidList"/>
    <dgm:cxn modelId="{40FA1B92-49D4-4B3A-804F-296EA97958C0}" type="presOf" srcId="{29E4922A-CEF8-4E82-9748-5C1F93182CBB}" destId="{FB2FE67E-96FD-46DA-9095-0913723CAFCE}" srcOrd="0" destOrd="0" presId="urn:microsoft.com/office/officeart/2018/2/layout/IconVerticalSolidList"/>
    <dgm:cxn modelId="{DCAF06A5-EADF-4801-AEC1-A310F8043B23}" srcId="{8C85A3CB-4484-4255-A4BE-8D126F82E844}" destId="{0707A348-A4F3-4A96-83B2-7AD09A167B91}" srcOrd="1" destOrd="0" parTransId="{12EC459D-5657-431B-9910-E54F69C98ADC}" sibTransId="{243B50A6-28AD-49C8-A088-E845C3FFF1A1}"/>
    <dgm:cxn modelId="{02B1FEC6-5A28-49D0-831C-5FEF342B7B5C}" srcId="{8C85A3CB-4484-4255-A4BE-8D126F82E844}" destId="{ADC84B90-B331-43DF-83D5-8419879E2989}" srcOrd="0" destOrd="0" parTransId="{EB36CA79-0F5F-4C86-9579-6F7002C923C8}" sibTransId="{E9AEA6E6-0797-4799-AEC1-3907673C4429}"/>
    <dgm:cxn modelId="{231786CA-D1E8-4D92-A32C-2B5CDF985254}" srcId="{8C85A3CB-4484-4255-A4BE-8D126F82E844}" destId="{29E4922A-CEF8-4E82-9748-5C1F93182CBB}" srcOrd="2" destOrd="0" parTransId="{3F1F95E9-A6E5-4116-9F30-B2457AFBE00C}" sibTransId="{ED23857F-A2B1-4C92-8493-C454CB549547}"/>
    <dgm:cxn modelId="{782C4EA8-4CD0-4B74-A2D7-AF51678F654A}" type="presParOf" srcId="{EB8C3F2D-D4E1-4A19-BC42-68A6EBD4E1D9}" destId="{05B7BAAC-BC81-4985-9B5F-445939FFF97C}" srcOrd="0" destOrd="0" presId="urn:microsoft.com/office/officeart/2018/2/layout/IconVerticalSolidList"/>
    <dgm:cxn modelId="{E637F218-A658-4B79-8196-BC2B44CBEB2C}" type="presParOf" srcId="{05B7BAAC-BC81-4985-9B5F-445939FFF97C}" destId="{A6028459-E25C-4662-99C9-2672D719CEF4}" srcOrd="0" destOrd="0" presId="urn:microsoft.com/office/officeart/2018/2/layout/IconVerticalSolidList"/>
    <dgm:cxn modelId="{C4771F88-E1D5-422C-ADF1-F58F1035F217}" type="presParOf" srcId="{05B7BAAC-BC81-4985-9B5F-445939FFF97C}" destId="{E0F77AF3-EC57-4C77-A0EF-D1DA08F854E1}" srcOrd="1" destOrd="0" presId="urn:microsoft.com/office/officeart/2018/2/layout/IconVerticalSolidList"/>
    <dgm:cxn modelId="{7B3E45AA-7568-4266-9337-9ADA93D76455}" type="presParOf" srcId="{05B7BAAC-BC81-4985-9B5F-445939FFF97C}" destId="{26A2A310-00A7-420C-9728-5FF751EAE22C}" srcOrd="2" destOrd="0" presId="urn:microsoft.com/office/officeart/2018/2/layout/IconVerticalSolidList"/>
    <dgm:cxn modelId="{BA2AAD1D-9EAA-4562-88B1-903FDE0CD3D5}" type="presParOf" srcId="{05B7BAAC-BC81-4985-9B5F-445939FFF97C}" destId="{CD043463-09BD-44B0-83BF-CD860FA64D69}" srcOrd="3" destOrd="0" presId="urn:microsoft.com/office/officeart/2018/2/layout/IconVerticalSolidList"/>
    <dgm:cxn modelId="{E0DD86CF-8A26-4A3E-9169-8DE51C77A475}" type="presParOf" srcId="{EB8C3F2D-D4E1-4A19-BC42-68A6EBD4E1D9}" destId="{64F1F3D0-B650-4B54-9E7E-C7B53031EFFE}" srcOrd="1" destOrd="0" presId="urn:microsoft.com/office/officeart/2018/2/layout/IconVerticalSolidList"/>
    <dgm:cxn modelId="{99030D0A-B60D-4A83-A8A9-A9E892400B9E}" type="presParOf" srcId="{EB8C3F2D-D4E1-4A19-BC42-68A6EBD4E1D9}" destId="{01B3448C-2FB5-4CD8-8CEE-9DF233D916F3}" srcOrd="2" destOrd="0" presId="urn:microsoft.com/office/officeart/2018/2/layout/IconVerticalSolidList"/>
    <dgm:cxn modelId="{6A8BE6EC-FE86-49FF-8861-9143BBC9B10B}" type="presParOf" srcId="{01B3448C-2FB5-4CD8-8CEE-9DF233D916F3}" destId="{C226F062-8E0E-4061-8B04-F462C40C035F}" srcOrd="0" destOrd="0" presId="urn:microsoft.com/office/officeart/2018/2/layout/IconVerticalSolidList"/>
    <dgm:cxn modelId="{B1BBECF4-1D3D-46EE-8E0C-39C7BC4FB423}" type="presParOf" srcId="{01B3448C-2FB5-4CD8-8CEE-9DF233D916F3}" destId="{33D29EC2-00DD-482D-817C-8A80BFFC7905}" srcOrd="1" destOrd="0" presId="urn:microsoft.com/office/officeart/2018/2/layout/IconVerticalSolidList"/>
    <dgm:cxn modelId="{67D60B66-D4A5-463D-825D-11AEBEB6918D}" type="presParOf" srcId="{01B3448C-2FB5-4CD8-8CEE-9DF233D916F3}" destId="{DB27360D-112A-4FB6-91EF-E433E068FF87}" srcOrd="2" destOrd="0" presId="urn:microsoft.com/office/officeart/2018/2/layout/IconVerticalSolidList"/>
    <dgm:cxn modelId="{0AEEC8C0-543F-4759-8E12-9B34ABE278B6}" type="presParOf" srcId="{01B3448C-2FB5-4CD8-8CEE-9DF233D916F3}" destId="{F0EA0333-9537-403E-8D70-12B131ADA857}" srcOrd="3" destOrd="0" presId="urn:microsoft.com/office/officeart/2018/2/layout/IconVerticalSolidList"/>
    <dgm:cxn modelId="{E15A3EED-FDF2-414D-B742-D21EAC9CEFD8}" type="presParOf" srcId="{EB8C3F2D-D4E1-4A19-BC42-68A6EBD4E1D9}" destId="{357FBCE1-1F24-456F-923F-EB540584AFCD}" srcOrd="3" destOrd="0" presId="urn:microsoft.com/office/officeart/2018/2/layout/IconVerticalSolidList"/>
    <dgm:cxn modelId="{9C8EABA1-4805-4687-9D53-EC57BF6A0F3E}" type="presParOf" srcId="{EB8C3F2D-D4E1-4A19-BC42-68A6EBD4E1D9}" destId="{E8FF221E-72E5-44A3-84E4-C237E23901FB}" srcOrd="4" destOrd="0" presId="urn:microsoft.com/office/officeart/2018/2/layout/IconVerticalSolidList"/>
    <dgm:cxn modelId="{4B051D31-CBCC-41D0-A00C-FE91C87A384E}" type="presParOf" srcId="{E8FF221E-72E5-44A3-84E4-C237E23901FB}" destId="{24AA63F9-56E9-49AF-8691-E15D49F89E48}" srcOrd="0" destOrd="0" presId="urn:microsoft.com/office/officeart/2018/2/layout/IconVerticalSolidList"/>
    <dgm:cxn modelId="{0D62F92C-5737-445A-A3CD-7890B4EE2D96}" type="presParOf" srcId="{E8FF221E-72E5-44A3-84E4-C237E23901FB}" destId="{BC9A3AE7-75B2-43D6-975D-291E606DE096}" srcOrd="1" destOrd="0" presId="urn:microsoft.com/office/officeart/2018/2/layout/IconVerticalSolidList"/>
    <dgm:cxn modelId="{62720E27-F452-494E-888C-7BC5B31E9AA5}" type="presParOf" srcId="{E8FF221E-72E5-44A3-84E4-C237E23901FB}" destId="{61BA7CA6-A388-4409-BB53-E156C637147E}" srcOrd="2" destOrd="0" presId="urn:microsoft.com/office/officeart/2018/2/layout/IconVerticalSolidList"/>
    <dgm:cxn modelId="{84ED49E6-83D5-4B84-B741-9CDAA9B153D1}" type="presParOf" srcId="{E8FF221E-72E5-44A3-84E4-C237E23901FB}" destId="{FB2FE67E-96FD-46DA-9095-0913723CAFCE}" srcOrd="3" destOrd="0" presId="urn:microsoft.com/office/officeart/2018/2/layout/IconVerticalSolidList"/>
    <dgm:cxn modelId="{77F70D65-8D8D-4AC6-8FC5-775B99A2AB63}" type="presParOf" srcId="{EB8C3F2D-D4E1-4A19-BC42-68A6EBD4E1D9}" destId="{F4652B4F-7EAD-4815-AF14-B8AF34A1AF3B}" srcOrd="5" destOrd="0" presId="urn:microsoft.com/office/officeart/2018/2/layout/IconVerticalSolidList"/>
    <dgm:cxn modelId="{E9E9C256-13B2-4822-BFDA-37D0F37309C6}" type="presParOf" srcId="{EB8C3F2D-D4E1-4A19-BC42-68A6EBD4E1D9}" destId="{4695A22B-D42F-4DEA-8787-F43CC116A141}" srcOrd="6" destOrd="0" presId="urn:microsoft.com/office/officeart/2018/2/layout/IconVerticalSolidList"/>
    <dgm:cxn modelId="{DA4FB60F-3D44-4690-A2C3-54705FEC28B0}" type="presParOf" srcId="{4695A22B-D42F-4DEA-8787-F43CC116A141}" destId="{A870DF53-52E3-4DBA-ACE5-2D7B246B34D3}" srcOrd="0" destOrd="0" presId="urn:microsoft.com/office/officeart/2018/2/layout/IconVerticalSolidList"/>
    <dgm:cxn modelId="{09E6862B-68E3-4A5B-87A1-48E278D2CA62}" type="presParOf" srcId="{4695A22B-D42F-4DEA-8787-F43CC116A141}" destId="{6C4A47FE-C572-43A3-A533-49CBF4886892}" srcOrd="1" destOrd="0" presId="urn:microsoft.com/office/officeart/2018/2/layout/IconVerticalSolidList"/>
    <dgm:cxn modelId="{8E56343F-7C32-47D7-993E-DA365C211BDC}" type="presParOf" srcId="{4695A22B-D42F-4DEA-8787-F43CC116A141}" destId="{4CBA5F4A-16B9-447D-81E5-30C41B6FCC06}" srcOrd="2" destOrd="0" presId="urn:microsoft.com/office/officeart/2018/2/layout/IconVerticalSolidList"/>
    <dgm:cxn modelId="{85CCC1D9-9065-428C-BD06-C1A49960D97F}" type="presParOf" srcId="{4695A22B-D42F-4DEA-8787-F43CC116A141}" destId="{12FBF9B6-83D2-4456-8AA0-6E21058D4A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85A3CB-4484-4255-A4BE-8D126F82E84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C84B90-B331-43DF-83D5-8419879E2989}">
      <dgm:prSet/>
      <dgm:spPr/>
      <dgm:t>
        <a:bodyPr/>
        <a:lstStyle/>
        <a:p>
          <a:r>
            <a:rPr lang="en-US"/>
            <a:t>Post Flyers in your community</a:t>
          </a:r>
        </a:p>
      </dgm:t>
    </dgm:pt>
    <dgm:pt modelId="{EB36CA79-0F5F-4C86-9579-6F7002C923C8}" type="parTrans" cxnId="{02B1FEC6-5A28-49D0-831C-5FEF342B7B5C}">
      <dgm:prSet/>
      <dgm:spPr/>
      <dgm:t>
        <a:bodyPr/>
        <a:lstStyle/>
        <a:p>
          <a:endParaRPr lang="en-US"/>
        </a:p>
      </dgm:t>
    </dgm:pt>
    <dgm:pt modelId="{E9AEA6E6-0797-4799-AEC1-3907673C4429}" type="sibTrans" cxnId="{02B1FEC6-5A28-49D0-831C-5FEF342B7B5C}">
      <dgm:prSet/>
      <dgm:spPr/>
      <dgm:t>
        <a:bodyPr/>
        <a:lstStyle/>
        <a:p>
          <a:endParaRPr lang="en-US"/>
        </a:p>
      </dgm:t>
    </dgm:pt>
    <dgm:pt modelId="{0707A348-A4F3-4A96-83B2-7AD09A167B91}">
      <dgm:prSet/>
      <dgm:spPr/>
      <dgm:t>
        <a:bodyPr/>
        <a:lstStyle/>
        <a:p>
          <a:r>
            <a:rPr lang="en-US" dirty="0"/>
            <a:t>Hold a contest or Organize an event</a:t>
          </a:r>
        </a:p>
      </dgm:t>
    </dgm:pt>
    <dgm:pt modelId="{12EC459D-5657-431B-9910-E54F69C98ADC}" type="parTrans" cxnId="{DCAF06A5-EADF-4801-AEC1-A310F8043B23}">
      <dgm:prSet/>
      <dgm:spPr/>
      <dgm:t>
        <a:bodyPr/>
        <a:lstStyle/>
        <a:p>
          <a:endParaRPr lang="en-US"/>
        </a:p>
      </dgm:t>
    </dgm:pt>
    <dgm:pt modelId="{243B50A6-28AD-49C8-A088-E845C3FFF1A1}" type="sibTrans" cxnId="{DCAF06A5-EADF-4801-AEC1-A310F8043B23}">
      <dgm:prSet/>
      <dgm:spPr/>
      <dgm:t>
        <a:bodyPr/>
        <a:lstStyle/>
        <a:p>
          <a:endParaRPr lang="en-US"/>
        </a:p>
      </dgm:t>
    </dgm:pt>
    <dgm:pt modelId="{29E4922A-CEF8-4E82-9748-5C1F93182CBB}">
      <dgm:prSet/>
      <dgm:spPr/>
      <dgm:t>
        <a:bodyPr/>
        <a:lstStyle/>
        <a:p>
          <a:r>
            <a:rPr lang="en-US" dirty="0"/>
            <a:t>Google Maps and reviews</a:t>
          </a:r>
        </a:p>
      </dgm:t>
    </dgm:pt>
    <dgm:pt modelId="{3F1F95E9-A6E5-4116-9F30-B2457AFBE00C}" type="parTrans" cxnId="{231786CA-D1E8-4D92-A32C-2B5CDF985254}">
      <dgm:prSet/>
      <dgm:spPr/>
      <dgm:t>
        <a:bodyPr/>
        <a:lstStyle/>
        <a:p>
          <a:endParaRPr lang="en-US"/>
        </a:p>
      </dgm:t>
    </dgm:pt>
    <dgm:pt modelId="{ED23857F-A2B1-4C92-8493-C454CB549547}" type="sibTrans" cxnId="{231786CA-D1E8-4D92-A32C-2B5CDF985254}">
      <dgm:prSet/>
      <dgm:spPr/>
      <dgm:t>
        <a:bodyPr/>
        <a:lstStyle/>
        <a:p>
          <a:endParaRPr lang="en-US"/>
        </a:p>
      </dgm:t>
    </dgm:pt>
    <dgm:pt modelId="{87B189F2-DBD6-492D-A351-57883721EA72}">
      <dgm:prSet/>
      <dgm:spPr/>
      <dgm:t>
        <a:bodyPr/>
        <a:lstStyle/>
        <a:p>
          <a:r>
            <a:rPr lang="en-US" dirty="0"/>
            <a:t>Notify your e-mail list/Newsletter</a:t>
          </a:r>
        </a:p>
      </dgm:t>
    </dgm:pt>
    <dgm:pt modelId="{8EE97E25-C162-4225-BE4E-1B02739D5A47}" type="parTrans" cxnId="{EE17B58B-2831-4456-B9C0-1CB56E34D432}">
      <dgm:prSet/>
      <dgm:spPr/>
      <dgm:t>
        <a:bodyPr/>
        <a:lstStyle/>
        <a:p>
          <a:endParaRPr lang="en-US"/>
        </a:p>
      </dgm:t>
    </dgm:pt>
    <dgm:pt modelId="{BB674F00-7A73-4B51-BF50-E5F94A20518F}" type="sibTrans" cxnId="{EE17B58B-2831-4456-B9C0-1CB56E34D432}">
      <dgm:prSet/>
      <dgm:spPr/>
      <dgm:t>
        <a:bodyPr/>
        <a:lstStyle/>
        <a:p>
          <a:endParaRPr lang="en-US"/>
        </a:p>
      </dgm:t>
    </dgm:pt>
    <dgm:pt modelId="{EB8C3F2D-D4E1-4A19-BC42-68A6EBD4E1D9}" type="pres">
      <dgm:prSet presAssocID="{8C85A3CB-4484-4255-A4BE-8D126F82E844}" presName="root" presStyleCnt="0">
        <dgm:presLayoutVars>
          <dgm:dir/>
          <dgm:resizeHandles val="exact"/>
        </dgm:presLayoutVars>
      </dgm:prSet>
      <dgm:spPr/>
    </dgm:pt>
    <dgm:pt modelId="{05B7BAAC-BC81-4985-9B5F-445939FFF97C}" type="pres">
      <dgm:prSet presAssocID="{ADC84B90-B331-43DF-83D5-8419879E2989}" presName="compNode" presStyleCnt="0"/>
      <dgm:spPr/>
    </dgm:pt>
    <dgm:pt modelId="{A6028459-E25C-4662-99C9-2672D719CEF4}" type="pres">
      <dgm:prSet presAssocID="{ADC84B90-B331-43DF-83D5-8419879E2989}" presName="bgRect" presStyleLbl="bgShp" presStyleIdx="0" presStyleCnt="4"/>
      <dgm:spPr/>
    </dgm:pt>
    <dgm:pt modelId="{E0F77AF3-EC57-4C77-A0EF-D1DA08F854E1}" type="pres">
      <dgm:prSet presAssocID="{ADC84B90-B331-43DF-83D5-8419879E29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6A2A310-00A7-420C-9728-5FF751EAE22C}" type="pres">
      <dgm:prSet presAssocID="{ADC84B90-B331-43DF-83D5-8419879E2989}" presName="spaceRect" presStyleCnt="0"/>
      <dgm:spPr/>
    </dgm:pt>
    <dgm:pt modelId="{CD043463-09BD-44B0-83BF-CD860FA64D69}" type="pres">
      <dgm:prSet presAssocID="{ADC84B90-B331-43DF-83D5-8419879E2989}" presName="parTx" presStyleLbl="revTx" presStyleIdx="0" presStyleCnt="4">
        <dgm:presLayoutVars>
          <dgm:chMax val="0"/>
          <dgm:chPref val="0"/>
        </dgm:presLayoutVars>
      </dgm:prSet>
      <dgm:spPr/>
    </dgm:pt>
    <dgm:pt modelId="{64F1F3D0-B650-4B54-9E7E-C7B53031EFFE}" type="pres">
      <dgm:prSet presAssocID="{E9AEA6E6-0797-4799-AEC1-3907673C4429}" presName="sibTrans" presStyleCnt="0"/>
      <dgm:spPr/>
    </dgm:pt>
    <dgm:pt modelId="{01B3448C-2FB5-4CD8-8CEE-9DF233D916F3}" type="pres">
      <dgm:prSet presAssocID="{0707A348-A4F3-4A96-83B2-7AD09A167B91}" presName="compNode" presStyleCnt="0"/>
      <dgm:spPr/>
    </dgm:pt>
    <dgm:pt modelId="{C226F062-8E0E-4061-8B04-F462C40C035F}" type="pres">
      <dgm:prSet presAssocID="{0707A348-A4F3-4A96-83B2-7AD09A167B91}" presName="bgRect" presStyleLbl="bgShp" presStyleIdx="1" presStyleCnt="4"/>
      <dgm:spPr/>
    </dgm:pt>
    <dgm:pt modelId="{33D29EC2-00DD-482D-817C-8A80BFFC7905}" type="pres">
      <dgm:prSet presAssocID="{0707A348-A4F3-4A96-83B2-7AD09A167B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DB27360D-112A-4FB6-91EF-E433E068FF87}" type="pres">
      <dgm:prSet presAssocID="{0707A348-A4F3-4A96-83B2-7AD09A167B91}" presName="spaceRect" presStyleCnt="0"/>
      <dgm:spPr/>
    </dgm:pt>
    <dgm:pt modelId="{F0EA0333-9537-403E-8D70-12B131ADA857}" type="pres">
      <dgm:prSet presAssocID="{0707A348-A4F3-4A96-83B2-7AD09A167B91}" presName="parTx" presStyleLbl="revTx" presStyleIdx="1" presStyleCnt="4">
        <dgm:presLayoutVars>
          <dgm:chMax val="0"/>
          <dgm:chPref val="0"/>
        </dgm:presLayoutVars>
      </dgm:prSet>
      <dgm:spPr/>
    </dgm:pt>
    <dgm:pt modelId="{357FBCE1-1F24-456F-923F-EB540584AFCD}" type="pres">
      <dgm:prSet presAssocID="{243B50A6-28AD-49C8-A088-E845C3FFF1A1}" presName="sibTrans" presStyleCnt="0"/>
      <dgm:spPr/>
    </dgm:pt>
    <dgm:pt modelId="{E8FF221E-72E5-44A3-84E4-C237E23901FB}" type="pres">
      <dgm:prSet presAssocID="{29E4922A-CEF8-4E82-9748-5C1F93182CBB}" presName="compNode" presStyleCnt="0"/>
      <dgm:spPr/>
    </dgm:pt>
    <dgm:pt modelId="{24AA63F9-56E9-49AF-8691-E15D49F89E48}" type="pres">
      <dgm:prSet presAssocID="{29E4922A-CEF8-4E82-9748-5C1F93182CBB}" presName="bgRect" presStyleLbl="bgShp" presStyleIdx="2" presStyleCnt="4"/>
      <dgm:spPr/>
    </dgm:pt>
    <dgm:pt modelId="{BC9A3AE7-75B2-43D6-975D-291E606DE096}" type="pres">
      <dgm:prSet presAssocID="{29E4922A-CEF8-4E82-9748-5C1F93182C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61BA7CA6-A388-4409-BB53-E156C637147E}" type="pres">
      <dgm:prSet presAssocID="{29E4922A-CEF8-4E82-9748-5C1F93182CBB}" presName="spaceRect" presStyleCnt="0"/>
      <dgm:spPr/>
    </dgm:pt>
    <dgm:pt modelId="{FB2FE67E-96FD-46DA-9095-0913723CAFCE}" type="pres">
      <dgm:prSet presAssocID="{29E4922A-CEF8-4E82-9748-5C1F93182CBB}" presName="parTx" presStyleLbl="revTx" presStyleIdx="2" presStyleCnt="4">
        <dgm:presLayoutVars>
          <dgm:chMax val="0"/>
          <dgm:chPref val="0"/>
        </dgm:presLayoutVars>
      </dgm:prSet>
      <dgm:spPr/>
    </dgm:pt>
    <dgm:pt modelId="{F4652B4F-7EAD-4815-AF14-B8AF34A1AF3B}" type="pres">
      <dgm:prSet presAssocID="{ED23857F-A2B1-4C92-8493-C454CB549547}" presName="sibTrans" presStyleCnt="0"/>
      <dgm:spPr/>
    </dgm:pt>
    <dgm:pt modelId="{4695A22B-D42F-4DEA-8787-F43CC116A141}" type="pres">
      <dgm:prSet presAssocID="{87B189F2-DBD6-492D-A351-57883721EA72}" presName="compNode" presStyleCnt="0"/>
      <dgm:spPr/>
    </dgm:pt>
    <dgm:pt modelId="{A870DF53-52E3-4DBA-ACE5-2D7B246B34D3}" type="pres">
      <dgm:prSet presAssocID="{87B189F2-DBD6-492D-A351-57883721EA72}" presName="bgRect" presStyleLbl="bgShp" presStyleIdx="3" presStyleCnt="4"/>
      <dgm:spPr/>
    </dgm:pt>
    <dgm:pt modelId="{6C4A47FE-C572-43A3-A533-49CBF4886892}" type="pres">
      <dgm:prSet presAssocID="{87B189F2-DBD6-492D-A351-57883721EA7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ail"/>
        </a:ext>
      </dgm:extLst>
    </dgm:pt>
    <dgm:pt modelId="{4CBA5F4A-16B9-447D-81E5-30C41B6FCC06}" type="pres">
      <dgm:prSet presAssocID="{87B189F2-DBD6-492D-A351-57883721EA72}" presName="spaceRect" presStyleCnt="0"/>
      <dgm:spPr/>
    </dgm:pt>
    <dgm:pt modelId="{12FBF9B6-83D2-4456-8AA0-6E21058D4A68}" type="pres">
      <dgm:prSet presAssocID="{87B189F2-DBD6-492D-A351-57883721EA72}" presName="parTx" presStyleLbl="revTx" presStyleIdx="3" presStyleCnt="4">
        <dgm:presLayoutVars>
          <dgm:chMax val="0"/>
          <dgm:chPref val="0"/>
        </dgm:presLayoutVars>
      </dgm:prSet>
      <dgm:spPr/>
    </dgm:pt>
  </dgm:ptLst>
  <dgm:cxnLst>
    <dgm:cxn modelId="{966BEC28-B8DB-4CFD-AF05-516DE646A045}" type="presOf" srcId="{8C85A3CB-4484-4255-A4BE-8D126F82E844}" destId="{EB8C3F2D-D4E1-4A19-BC42-68A6EBD4E1D9}" srcOrd="0" destOrd="0" presId="urn:microsoft.com/office/officeart/2018/2/layout/IconVerticalSolidList"/>
    <dgm:cxn modelId="{F7F5DC45-9B74-46D7-AA3E-F213FA3EAED2}" type="presOf" srcId="{87B189F2-DBD6-492D-A351-57883721EA72}" destId="{12FBF9B6-83D2-4456-8AA0-6E21058D4A68}" srcOrd="0" destOrd="0" presId="urn:microsoft.com/office/officeart/2018/2/layout/IconVerticalSolidList"/>
    <dgm:cxn modelId="{38A59153-3196-48CD-9432-4D9FEF6F3B9A}" type="presOf" srcId="{0707A348-A4F3-4A96-83B2-7AD09A167B91}" destId="{F0EA0333-9537-403E-8D70-12B131ADA857}" srcOrd="0" destOrd="0" presId="urn:microsoft.com/office/officeart/2018/2/layout/IconVerticalSolidList"/>
    <dgm:cxn modelId="{EE17B58B-2831-4456-B9C0-1CB56E34D432}" srcId="{8C85A3CB-4484-4255-A4BE-8D126F82E844}" destId="{87B189F2-DBD6-492D-A351-57883721EA72}" srcOrd="3" destOrd="0" parTransId="{8EE97E25-C162-4225-BE4E-1B02739D5A47}" sibTransId="{BB674F00-7A73-4B51-BF50-E5F94A20518F}"/>
    <dgm:cxn modelId="{62862F8E-DB8E-416E-A6E1-BB7DD5E81B08}" type="presOf" srcId="{ADC84B90-B331-43DF-83D5-8419879E2989}" destId="{CD043463-09BD-44B0-83BF-CD860FA64D69}" srcOrd="0" destOrd="0" presId="urn:microsoft.com/office/officeart/2018/2/layout/IconVerticalSolidList"/>
    <dgm:cxn modelId="{40FA1B92-49D4-4B3A-804F-296EA97958C0}" type="presOf" srcId="{29E4922A-CEF8-4E82-9748-5C1F93182CBB}" destId="{FB2FE67E-96FD-46DA-9095-0913723CAFCE}" srcOrd="0" destOrd="0" presId="urn:microsoft.com/office/officeart/2018/2/layout/IconVerticalSolidList"/>
    <dgm:cxn modelId="{DCAF06A5-EADF-4801-AEC1-A310F8043B23}" srcId="{8C85A3CB-4484-4255-A4BE-8D126F82E844}" destId="{0707A348-A4F3-4A96-83B2-7AD09A167B91}" srcOrd="1" destOrd="0" parTransId="{12EC459D-5657-431B-9910-E54F69C98ADC}" sibTransId="{243B50A6-28AD-49C8-A088-E845C3FFF1A1}"/>
    <dgm:cxn modelId="{02B1FEC6-5A28-49D0-831C-5FEF342B7B5C}" srcId="{8C85A3CB-4484-4255-A4BE-8D126F82E844}" destId="{ADC84B90-B331-43DF-83D5-8419879E2989}" srcOrd="0" destOrd="0" parTransId="{EB36CA79-0F5F-4C86-9579-6F7002C923C8}" sibTransId="{E9AEA6E6-0797-4799-AEC1-3907673C4429}"/>
    <dgm:cxn modelId="{231786CA-D1E8-4D92-A32C-2B5CDF985254}" srcId="{8C85A3CB-4484-4255-A4BE-8D126F82E844}" destId="{29E4922A-CEF8-4E82-9748-5C1F93182CBB}" srcOrd="2" destOrd="0" parTransId="{3F1F95E9-A6E5-4116-9F30-B2457AFBE00C}" sibTransId="{ED23857F-A2B1-4C92-8493-C454CB549547}"/>
    <dgm:cxn modelId="{782C4EA8-4CD0-4B74-A2D7-AF51678F654A}" type="presParOf" srcId="{EB8C3F2D-D4E1-4A19-BC42-68A6EBD4E1D9}" destId="{05B7BAAC-BC81-4985-9B5F-445939FFF97C}" srcOrd="0" destOrd="0" presId="urn:microsoft.com/office/officeart/2018/2/layout/IconVerticalSolidList"/>
    <dgm:cxn modelId="{E637F218-A658-4B79-8196-BC2B44CBEB2C}" type="presParOf" srcId="{05B7BAAC-BC81-4985-9B5F-445939FFF97C}" destId="{A6028459-E25C-4662-99C9-2672D719CEF4}" srcOrd="0" destOrd="0" presId="urn:microsoft.com/office/officeart/2018/2/layout/IconVerticalSolidList"/>
    <dgm:cxn modelId="{C4771F88-E1D5-422C-ADF1-F58F1035F217}" type="presParOf" srcId="{05B7BAAC-BC81-4985-9B5F-445939FFF97C}" destId="{E0F77AF3-EC57-4C77-A0EF-D1DA08F854E1}" srcOrd="1" destOrd="0" presId="urn:microsoft.com/office/officeart/2018/2/layout/IconVerticalSolidList"/>
    <dgm:cxn modelId="{7B3E45AA-7568-4266-9337-9ADA93D76455}" type="presParOf" srcId="{05B7BAAC-BC81-4985-9B5F-445939FFF97C}" destId="{26A2A310-00A7-420C-9728-5FF751EAE22C}" srcOrd="2" destOrd="0" presId="urn:microsoft.com/office/officeart/2018/2/layout/IconVerticalSolidList"/>
    <dgm:cxn modelId="{BA2AAD1D-9EAA-4562-88B1-903FDE0CD3D5}" type="presParOf" srcId="{05B7BAAC-BC81-4985-9B5F-445939FFF97C}" destId="{CD043463-09BD-44B0-83BF-CD860FA64D69}" srcOrd="3" destOrd="0" presId="urn:microsoft.com/office/officeart/2018/2/layout/IconVerticalSolidList"/>
    <dgm:cxn modelId="{E0DD86CF-8A26-4A3E-9169-8DE51C77A475}" type="presParOf" srcId="{EB8C3F2D-D4E1-4A19-BC42-68A6EBD4E1D9}" destId="{64F1F3D0-B650-4B54-9E7E-C7B53031EFFE}" srcOrd="1" destOrd="0" presId="urn:microsoft.com/office/officeart/2018/2/layout/IconVerticalSolidList"/>
    <dgm:cxn modelId="{99030D0A-B60D-4A83-A8A9-A9E892400B9E}" type="presParOf" srcId="{EB8C3F2D-D4E1-4A19-BC42-68A6EBD4E1D9}" destId="{01B3448C-2FB5-4CD8-8CEE-9DF233D916F3}" srcOrd="2" destOrd="0" presId="urn:microsoft.com/office/officeart/2018/2/layout/IconVerticalSolidList"/>
    <dgm:cxn modelId="{6A8BE6EC-FE86-49FF-8861-9143BBC9B10B}" type="presParOf" srcId="{01B3448C-2FB5-4CD8-8CEE-9DF233D916F3}" destId="{C226F062-8E0E-4061-8B04-F462C40C035F}" srcOrd="0" destOrd="0" presId="urn:microsoft.com/office/officeart/2018/2/layout/IconVerticalSolidList"/>
    <dgm:cxn modelId="{B1BBECF4-1D3D-46EE-8E0C-39C7BC4FB423}" type="presParOf" srcId="{01B3448C-2FB5-4CD8-8CEE-9DF233D916F3}" destId="{33D29EC2-00DD-482D-817C-8A80BFFC7905}" srcOrd="1" destOrd="0" presId="urn:microsoft.com/office/officeart/2018/2/layout/IconVerticalSolidList"/>
    <dgm:cxn modelId="{67D60B66-D4A5-463D-825D-11AEBEB6918D}" type="presParOf" srcId="{01B3448C-2FB5-4CD8-8CEE-9DF233D916F3}" destId="{DB27360D-112A-4FB6-91EF-E433E068FF87}" srcOrd="2" destOrd="0" presId="urn:microsoft.com/office/officeart/2018/2/layout/IconVerticalSolidList"/>
    <dgm:cxn modelId="{0AEEC8C0-543F-4759-8E12-9B34ABE278B6}" type="presParOf" srcId="{01B3448C-2FB5-4CD8-8CEE-9DF233D916F3}" destId="{F0EA0333-9537-403E-8D70-12B131ADA857}" srcOrd="3" destOrd="0" presId="urn:microsoft.com/office/officeart/2018/2/layout/IconVerticalSolidList"/>
    <dgm:cxn modelId="{E15A3EED-FDF2-414D-B742-D21EAC9CEFD8}" type="presParOf" srcId="{EB8C3F2D-D4E1-4A19-BC42-68A6EBD4E1D9}" destId="{357FBCE1-1F24-456F-923F-EB540584AFCD}" srcOrd="3" destOrd="0" presId="urn:microsoft.com/office/officeart/2018/2/layout/IconVerticalSolidList"/>
    <dgm:cxn modelId="{9C8EABA1-4805-4687-9D53-EC57BF6A0F3E}" type="presParOf" srcId="{EB8C3F2D-D4E1-4A19-BC42-68A6EBD4E1D9}" destId="{E8FF221E-72E5-44A3-84E4-C237E23901FB}" srcOrd="4" destOrd="0" presId="urn:microsoft.com/office/officeart/2018/2/layout/IconVerticalSolidList"/>
    <dgm:cxn modelId="{4B051D31-CBCC-41D0-A00C-FE91C87A384E}" type="presParOf" srcId="{E8FF221E-72E5-44A3-84E4-C237E23901FB}" destId="{24AA63F9-56E9-49AF-8691-E15D49F89E48}" srcOrd="0" destOrd="0" presId="urn:microsoft.com/office/officeart/2018/2/layout/IconVerticalSolidList"/>
    <dgm:cxn modelId="{0D62F92C-5737-445A-A3CD-7890B4EE2D96}" type="presParOf" srcId="{E8FF221E-72E5-44A3-84E4-C237E23901FB}" destId="{BC9A3AE7-75B2-43D6-975D-291E606DE096}" srcOrd="1" destOrd="0" presId="urn:microsoft.com/office/officeart/2018/2/layout/IconVerticalSolidList"/>
    <dgm:cxn modelId="{62720E27-F452-494E-888C-7BC5B31E9AA5}" type="presParOf" srcId="{E8FF221E-72E5-44A3-84E4-C237E23901FB}" destId="{61BA7CA6-A388-4409-BB53-E156C637147E}" srcOrd="2" destOrd="0" presId="urn:microsoft.com/office/officeart/2018/2/layout/IconVerticalSolidList"/>
    <dgm:cxn modelId="{84ED49E6-83D5-4B84-B741-9CDAA9B153D1}" type="presParOf" srcId="{E8FF221E-72E5-44A3-84E4-C237E23901FB}" destId="{FB2FE67E-96FD-46DA-9095-0913723CAFCE}" srcOrd="3" destOrd="0" presId="urn:microsoft.com/office/officeart/2018/2/layout/IconVerticalSolidList"/>
    <dgm:cxn modelId="{77F70D65-8D8D-4AC6-8FC5-775B99A2AB63}" type="presParOf" srcId="{EB8C3F2D-D4E1-4A19-BC42-68A6EBD4E1D9}" destId="{F4652B4F-7EAD-4815-AF14-B8AF34A1AF3B}" srcOrd="5" destOrd="0" presId="urn:microsoft.com/office/officeart/2018/2/layout/IconVerticalSolidList"/>
    <dgm:cxn modelId="{E9E9C256-13B2-4822-BFDA-37D0F37309C6}" type="presParOf" srcId="{EB8C3F2D-D4E1-4A19-BC42-68A6EBD4E1D9}" destId="{4695A22B-D42F-4DEA-8787-F43CC116A141}" srcOrd="6" destOrd="0" presId="urn:microsoft.com/office/officeart/2018/2/layout/IconVerticalSolidList"/>
    <dgm:cxn modelId="{DA4FB60F-3D44-4690-A2C3-54705FEC28B0}" type="presParOf" srcId="{4695A22B-D42F-4DEA-8787-F43CC116A141}" destId="{A870DF53-52E3-4DBA-ACE5-2D7B246B34D3}" srcOrd="0" destOrd="0" presId="urn:microsoft.com/office/officeart/2018/2/layout/IconVerticalSolidList"/>
    <dgm:cxn modelId="{09E6862B-68E3-4A5B-87A1-48E278D2CA62}" type="presParOf" srcId="{4695A22B-D42F-4DEA-8787-F43CC116A141}" destId="{6C4A47FE-C572-43A3-A533-49CBF4886892}" srcOrd="1" destOrd="0" presId="urn:microsoft.com/office/officeart/2018/2/layout/IconVerticalSolidList"/>
    <dgm:cxn modelId="{8E56343F-7C32-47D7-993E-DA365C211BDC}" type="presParOf" srcId="{4695A22B-D42F-4DEA-8787-F43CC116A141}" destId="{4CBA5F4A-16B9-447D-81E5-30C41B6FCC06}" srcOrd="2" destOrd="0" presId="urn:microsoft.com/office/officeart/2018/2/layout/IconVerticalSolidList"/>
    <dgm:cxn modelId="{85CCC1D9-9065-428C-BD06-C1A49960D97F}" type="presParOf" srcId="{4695A22B-D42F-4DEA-8787-F43CC116A141}" destId="{12FBF9B6-83D2-4456-8AA0-6E21058D4A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427208F-3E11-4BC7-97FE-0E99E5666C4E}"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4795E5E0-91C9-4C0F-BB77-51E88A7AE5F2}">
      <dgm:prSet/>
      <dgm:spPr/>
      <dgm:t>
        <a:bodyPr/>
        <a:lstStyle/>
        <a:p>
          <a:r>
            <a:rPr lang="en-US"/>
            <a:t>What is your club’s name?</a:t>
          </a:r>
        </a:p>
      </dgm:t>
    </dgm:pt>
    <dgm:pt modelId="{054C3204-21A1-4AEA-8F49-40C7AC7FDDF5}" type="parTrans" cxnId="{1D319939-03B3-4C91-B59A-8F8E685FB5DF}">
      <dgm:prSet/>
      <dgm:spPr/>
      <dgm:t>
        <a:bodyPr/>
        <a:lstStyle/>
        <a:p>
          <a:endParaRPr lang="en-US"/>
        </a:p>
      </dgm:t>
    </dgm:pt>
    <dgm:pt modelId="{E9B7D527-F84E-4E23-8E06-EF97FA7B39F7}" type="sibTrans" cxnId="{1D319939-03B3-4C91-B59A-8F8E685FB5DF}">
      <dgm:prSet/>
      <dgm:spPr/>
      <dgm:t>
        <a:bodyPr/>
        <a:lstStyle/>
        <a:p>
          <a:endParaRPr lang="en-US"/>
        </a:p>
      </dgm:t>
    </dgm:pt>
    <dgm:pt modelId="{AB6BF8BF-D34B-4269-8592-396436CA9262}">
      <dgm:prSet/>
      <dgm:spPr/>
      <dgm:t>
        <a:bodyPr/>
        <a:lstStyle/>
        <a:p>
          <a:r>
            <a:rPr lang="en-US"/>
            <a:t>When do you meet?</a:t>
          </a:r>
        </a:p>
      </dgm:t>
    </dgm:pt>
    <dgm:pt modelId="{34CB9217-DBDB-43BD-8E7A-71CACDD05F6C}" type="parTrans" cxnId="{A10D8D70-5938-4B6C-9A86-90C74B913043}">
      <dgm:prSet/>
      <dgm:spPr/>
      <dgm:t>
        <a:bodyPr/>
        <a:lstStyle/>
        <a:p>
          <a:endParaRPr lang="en-US"/>
        </a:p>
      </dgm:t>
    </dgm:pt>
    <dgm:pt modelId="{9702F7B6-1B70-487A-8055-01D321F34983}" type="sibTrans" cxnId="{A10D8D70-5938-4B6C-9A86-90C74B913043}">
      <dgm:prSet/>
      <dgm:spPr/>
      <dgm:t>
        <a:bodyPr/>
        <a:lstStyle/>
        <a:p>
          <a:endParaRPr lang="en-US"/>
        </a:p>
      </dgm:t>
    </dgm:pt>
    <dgm:pt modelId="{AEE68873-8277-46D2-A600-110D2AE60248}">
      <dgm:prSet/>
      <dgm:spPr/>
      <dgm:t>
        <a:bodyPr/>
        <a:lstStyle/>
        <a:p>
          <a:r>
            <a:rPr lang="en-US"/>
            <a:t>Where do you meet?</a:t>
          </a:r>
        </a:p>
      </dgm:t>
    </dgm:pt>
    <dgm:pt modelId="{89BD8134-E291-4D79-92DB-DCE020B87170}" type="parTrans" cxnId="{695DBA16-C9BF-4FB2-9A89-FC29EFF5EC1B}">
      <dgm:prSet/>
      <dgm:spPr/>
      <dgm:t>
        <a:bodyPr/>
        <a:lstStyle/>
        <a:p>
          <a:endParaRPr lang="en-US"/>
        </a:p>
      </dgm:t>
    </dgm:pt>
    <dgm:pt modelId="{A6C76D57-AE5D-4DEA-B473-29C8F0FAD25F}" type="sibTrans" cxnId="{695DBA16-C9BF-4FB2-9A89-FC29EFF5EC1B}">
      <dgm:prSet/>
      <dgm:spPr/>
      <dgm:t>
        <a:bodyPr/>
        <a:lstStyle/>
        <a:p>
          <a:endParaRPr lang="en-US"/>
        </a:p>
      </dgm:t>
    </dgm:pt>
    <dgm:pt modelId="{FED2F723-E9B1-4490-963F-CC4D7E798853}">
      <dgm:prSet/>
      <dgm:spPr/>
      <dgm:t>
        <a:bodyPr/>
        <a:lstStyle/>
        <a:p>
          <a:r>
            <a:rPr lang="en-US"/>
            <a:t>What does your club do?</a:t>
          </a:r>
        </a:p>
      </dgm:t>
    </dgm:pt>
    <dgm:pt modelId="{5866DC0F-A136-4715-99A9-6525687C0B3C}" type="parTrans" cxnId="{9FE7284D-6FA2-480D-A64C-3B68E9D360EA}">
      <dgm:prSet/>
      <dgm:spPr/>
      <dgm:t>
        <a:bodyPr/>
        <a:lstStyle/>
        <a:p>
          <a:endParaRPr lang="en-US"/>
        </a:p>
      </dgm:t>
    </dgm:pt>
    <dgm:pt modelId="{712E8243-546D-4801-8A1E-0B8DFD737B8F}" type="sibTrans" cxnId="{9FE7284D-6FA2-480D-A64C-3B68E9D360EA}">
      <dgm:prSet/>
      <dgm:spPr/>
      <dgm:t>
        <a:bodyPr/>
        <a:lstStyle/>
        <a:p>
          <a:endParaRPr lang="en-US"/>
        </a:p>
      </dgm:t>
    </dgm:pt>
    <dgm:pt modelId="{796DC237-3A00-244B-A0BC-5C5E17AE5AE3}" type="pres">
      <dgm:prSet presAssocID="{C427208F-3E11-4BC7-97FE-0E99E5666C4E}" presName="outerComposite" presStyleCnt="0">
        <dgm:presLayoutVars>
          <dgm:chMax val="5"/>
          <dgm:dir/>
          <dgm:resizeHandles val="exact"/>
        </dgm:presLayoutVars>
      </dgm:prSet>
      <dgm:spPr/>
    </dgm:pt>
    <dgm:pt modelId="{97E33EF4-983E-9D46-8082-B12AA8E24378}" type="pres">
      <dgm:prSet presAssocID="{C427208F-3E11-4BC7-97FE-0E99E5666C4E}" presName="dummyMaxCanvas" presStyleCnt="0">
        <dgm:presLayoutVars/>
      </dgm:prSet>
      <dgm:spPr/>
    </dgm:pt>
    <dgm:pt modelId="{77128181-7C98-6346-A0C0-F67CA0CDAEC6}" type="pres">
      <dgm:prSet presAssocID="{C427208F-3E11-4BC7-97FE-0E99E5666C4E}" presName="FourNodes_1" presStyleLbl="node1" presStyleIdx="0" presStyleCnt="4">
        <dgm:presLayoutVars>
          <dgm:bulletEnabled val="1"/>
        </dgm:presLayoutVars>
      </dgm:prSet>
      <dgm:spPr/>
    </dgm:pt>
    <dgm:pt modelId="{7E2D9D90-4AA8-BE46-8DE3-697F8B7DFC58}" type="pres">
      <dgm:prSet presAssocID="{C427208F-3E11-4BC7-97FE-0E99E5666C4E}" presName="FourNodes_2" presStyleLbl="node1" presStyleIdx="1" presStyleCnt="4">
        <dgm:presLayoutVars>
          <dgm:bulletEnabled val="1"/>
        </dgm:presLayoutVars>
      </dgm:prSet>
      <dgm:spPr/>
    </dgm:pt>
    <dgm:pt modelId="{16838366-3C57-B44D-8D49-16BE864AD728}" type="pres">
      <dgm:prSet presAssocID="{C427208F-3E11-4BC7-97FE-0E99E5666C4E}" presName="FourNodes_3" presStyleLbl="node1" presStyleIdx="2" presStyleCnt="4">
        <dgm:presLayoutVars>
          <dgm:bulletEnabled val="1"/>
        </dgm:presLayoutVars>
      </dgm:prSet>
      <dgm:spPr/>
    </dgm:pt>
    <dgm:pt modelId="{8EF60A0D-2807-4045-9804-0C390076CA33}" type="pres">
      <dgm:prSet presAssocID="{C427208F-3E11-4BC7-97FE-0E99E5666C4E}" presName="FourNodes_4" presStyleLbl="node1" presStyleIdx="3" presStyleCnt="4">
        <dgm:presLayoutVars>
          <dgm:bulletEnabled val="1"/>
        </dgm:presLayoutVars>
      </dgm:prSet>
      <dgm:spPr/>
    </dgm:pt>
    <dgm:pt modelId="{C5F3E1E4-71AB-114A-A207-7EB7C0D9E2AB}" type="pres">
      <dgm:prSet presAssocID="{C427208F-3E11-4BC7-97FE-0E99E5666C4E}" presName="FourConn_1-2" presStyleLbl="fgAccFollowNode1" presStyleIdx="0" presStyleCnt="3">
        <dgm:presLayoutVars>
          <dgm:bulletEnabled val="1"/>
        </dgm:presLayoutVars>
      </dgm:prSet>
      <dgm:spPr/>
    </dgm:pt>
    <dgm:pt modelId="{94447158-9116-5D49-8B46-C8A3B0E1D033}" type="pres">
      <dgm:prSet presAssocID="{C427208F-3E11-4BC7-97FE-0E99E5666C4E}" presName="FourConn_2-3" presStyleLbl="fgAccFollowNode1" presStyleIdx="1" presStyleCnt="3">
        <dgm:presLayoutVars>
          <dgm:bulletEnabled val="1"/>
        </dgm:presLayoutVars>
      </dgm:prSet>
      <dgm:spPr/>
    </dgm:pt>
    <dgm:pt modelId="{F06C3955-5686-764F-BEDF-9E740FF2A039}" type="pres">
      <dgm:prSet presAssocID="{C427208F-3E11-4BC7-97FE-0E99E5666C4E}" presName="FourConn_3-4" presStyleLbl="fgAccFollowNode1" presStyleIdx="2" presStyleCnt="3">
        <dgm:presLayoutVars>
          <dgm:bulletEnabled val="1"/>
        </dgm:presLayoutVars>
      </dgm:prSet>
      <dgm:spPr/>
    </dgm:pt>
    <dgm:pt modelId="{50002768-3C46-A247-8B54-082310F1FEDA}" type="pres">
      <dgm:prSet presAssocID="{C427208F-3E11-4BC7-97FE-0E99E5666C4E}" presName="FourNodes_1_text" presStyleLbl="node1" presStyleIdx="3" presStyleCnt="4">
        <dgm:presLayoutVars>
          <dgm:bulletEnabled val="1"/>
        </dgm:presLayoutVars>
      </dgm:prSet>
      <dgm:spPr/>
    </dgm:pt>
    <dgm:pt modelId="{5A299381-B3D7-754F-8AD7-B2410A706769}" type="pres">
      <dgm:prSet presAssocID="{C427208F-3E11-4BC7-97FE-0E99E5666C4E}" presName="FourNodes_2_text" presStyleLbl="node1" presStyleIdx="3" presStyleCnt="4">
        <dgm:presLayoutVars>
          <dgm:bulletEnabled val="1"/>
        </dgm:presLayoutVars>
      </dgm:prSet>
      <dgm:spPr/>
    </dgm:pt>
    <dgm:pt modelId="{234B5BCC-8C84-064F-8883-655565AC4D17}" type="pres">
      <dgm:prSet presAssocID="{C427208F-3E11-4BC7-97FE-0E99E5666C4E}" presName="FourNodes_3_text" presStyleLbl="node1" presStyleIdx="3" presStyleCnt="4">
        <dgm:presLayoutVars>
          <dgm:bulletEnabled val="1"/>
        </dgm:presLayoutVars>
      </dgm:prSet>
      <dgm:spPr/>
    </dgm:pt>
    <dgm:pt modelId="{5EDD2750-1BB3-8640-A26E-3378B747FD07}" type="pres">
      <dgm:prSet presAssocID="{C427208F-3E11-4BC7-97FE-0E99E5666C4E}" presName="FourNodes_4_text" presStyleLbl="node1" presStyleIdx="3" presStyleCnt="4">
        <dgm:presLayoutVars>
          <dgm:bulletEnabled val="1"/>
        </dgm:presLayoutVars>
      </dgm:prSet>
      <dgm:spPr/>
    </dgm:pt>
  </dgm:ptLst>
  <dgm:cxnLst>
    <dgm:cxn modelId="{EB4E5010-C0E6-E147-A03B-5434FA481086}" type="presOf" srcId="{AEE68873-8277-46D2-A600-110D2AE60248}" destId="{234B5BCC-8C84-064F-8883-655565AC4D17}" srcOrd="1" destOrd="0" presId="urn:microsoft.com/office/officeart/2005/8/layout/vProcess5"/>
    <dgm:cxn modelId="{695DBA16-C9BF-4FB2-9A89-FC29EFF5EC1B}" srcId="{C427208F-3E11-4BC7-97FE-0E99E5666C4E}" destId="{AEE68873-8277-46D2-A600-110D2AE60248}" srcOrd="2" destOrd="0" parTransId="{89BD8134-E291-4D79-92DB-DCE020B87170}" sibTransId="{A6C76D57-AE5D-4DEA-B473-29C8F0FAD25F}"/>
    <dgm:cxn modelId="{57C6DD24-4C91-9D4C-A907-62159681144B}" type="presOf" srcId="{9702F7B6-1B70-487A-8055-01D321F34983}" destId="{94447158-9116-5D49-8B46-C8A3B0E1D033}" srcOrd="0" destOrd="0" presId="urn:microsoft.com/office/officeart/2005/8/layout/vProcess5"/>
    <dgm:cxn modelId="{1D319939-03B3-4C91-B59A-8F8E685FB5DF}" srcId="{C427208F-3E11-4BC7-97FE-0E99E5666C4E}" destId="{4795E5E0-91C9-4C0F-BB77-51E88A7AE5F2}" srcOrd="0" destOrd="0" parTransId="{054C3204-21A1-4AEA-8F49-40C7AC7FDDF5}" sibTransId="{E9B7D527-F84E-4E23-8E06-EF97FA7B39F7}"/>
    <dgm:cxn modelId="{9FE7284D-6FA2-480D-A64C-3B68E9D360EA}" srcId="{C427208F-3E11-4BC7-97FE-0E99E5666C4E}" destId="{FED2F723-E9B1-4490-963F-CC4D7E798853}" srcOrd="3" destOrd="0" parTransId="{5866DC0F-A136-4715-99A9-6525687C0B3C}" sibTransId="{712E8243-546D-4801-8A1E-0B8DFD737B8F}"/>
    <dgm:cxn modelId="{69BB1D58-3C0D-954D-A93B-8FDFD2D2347D}" type="presOf" srcId="{AB6BF8BF-D34B-4269-8592-396436CA9262}" destId="{7E2D9D90-4AA8-BE46-8DE3-697F8B7DFC58}" srcOrd="0" destOrd="0" presId="urn:microsoft.com/office/officeart/2005/8/layout/vProcess5"/>
    <dgm:cxn modelId="{3601F465-3FEA-2B48-8741-381C0AEC52B4}" type="presOf" srcId="{4795E5E0-91C9-4C0F-BB77-51E88A7AE5F2}" destId="{50002768-3C46-A247-8B54-082310F1FEDA}" srcOrd="1" destOrd="0" presId="urn:microsoft.com/office/officeart/2005/8/layout/vProcess5"/>
    <dgm:cxn modelId="{A10D8D70-5938-4B6C-9A86-90C74B913043}" srcId="{C427208F-3E11-4BC7-97FE-0E99E5666C4E}" destId="{AB6BF8BF-D34B-4269-8592-396436CA9262}" srcOrd="1" destOrd="0" parTransId="{34CB9217-DBDB-43BD-8E7A-71CACDD05F6C}" sibTransId="{9702F7B6-1B70-487A-8055-01D321F34983}"/>
    <dgm:cxn modelId="{E4BE2B7D-AF34-F749-A810-7432061D413C}" type="presOf" srcId="{FED2F723-E9B1-4490-963F-CC4D7E798853}" destId="{5EDD2750-1BB3-8640-A26E-3378B747FD07}" srcOrd="1" destOrd="0" presId="urn:microsoft.com/office/officeart/2005/8/layout/vProcess5"/>
    <dgm:cxn modelId="{81D90D7E-0B45-1844-8574-7810CFB8BDB3}" type="presOf" srcId="{E9B7D527-F84E-4E23-8E06-EF97FA7B39F7}" destId="{C5F3E1E4-71AB-114A-A207-7EB7C0D9E2AB}" srcOrd="0" destOrd="0" presId="urn:microsoft.com/office/officeart/2005/8/layout/vProcess5"/>
    <dgm:cxn modelId="{3CB85089-7E2D-0947-AD67-036A8AD4B6AA}" type="presOf" srcId="{AEE68873-8277-46D2-A600-110D2AE60248}" destId="{16838366-3C57-B44D-8D49-16BE864AD728}" srcOrd="0" destOrd="0" presId="urn:microsoft.com/office/officeart/2005/8/layout/vProcess5"/>
    <dgm:cxn modelId="{6F568798-725B-CD4D-B4A4-DA53715586D1}" type="presOf" srcId="{A6C76D57-AE5D-4DEA-B473-29C8F0FAD25F}" destId="{F06C3955-5686-764F-BEDF-9E740FF2A039}" srcOrd="0" destOrd="0" presId="urn:microsoft.com/office/officeart/2005/8/layout/vProcess5"/>
    <dgm:cxn modelId="{C17D16B8-8C4F-A846-A716-DC44AA93F4C1}" type="presOf" srcId="{4795E5E0-91C9-4C0F-BB77-51E88A7AE5F2}" destId="{77128181-7C98-6346-A0C0-F67CA0CDAEC6}" srcOrd="0" destOrd="0" presId="urn:microsoft.com/office/officeart/2005/8/layout/vProcess5"/>
    <dgm:cxn modelId="{6FC2D9DB-7A2E-574B-81BB-283C7E55D1C8}" type="presOf" srcId="{FED2F723-E9B1-4490-963F-CC4D7E798853}" destId="{8EF60A0D-2807-4045-9804-0C390076CA33}" srcOrd="0" destOrd="0" presId="urn:microsoft.com/office/officeart/2005/8/layout/vProcess5"/>
    <dgm:cxn modelId="{2AAAA7E3-B726-694B-BDF1-90E1974A44FA}" type="presOf" srcId="{AB6BF8BF-D34B-4269-8592-396436CA9262}" destId="{5A299381-B3D7-754F-8AD7-B2410A706769}" srcOrd="1" destOrd="0" presId="urn:microsoft.com/office/officeart/2005/8/layout/vProcess5"/>
    <dgm:cxn modelId="{0C1670F2-B941-3145-9B7C-D59D2B1C4F94}" type="presOf" srcId="{C427208F-3E11-4BC7-97FE-0E99E5666C4E}" destId="{796DC237-3A00-244B-A0BC-5C5E17AE5AE3}" srcOrd="0" destOrd="0" presId="urn:microsoft.com/office/officeart/2005/8/layout/vProcess5"/>
    <dgm:cxn modelId="{FB8ED89B-6134-3644-8092-586C02BFEC85}" type="presParOf" srcId="{796DC237-3A00-244B-A0BC-5C5E17AE5AE3}" destId="{97E33EF4-983E-9D46-8082-B12AA8E24378}" srcOrd="0" destOrd="0" presId="urn:microsoft.com/office/officeart/2005/8/layout/vProcess5"/>
    <dgm:cxn modelId="{92A1606F-8CBD-DE4F-A712-D7AA5E19D0B1}" type="presParOf" srcId="{796DC237-3A00-244B-A0BC-5C5E17AE5AE3}" destId="{77128181-7C98-6346-A0C0-F67CA0CDAEC6}" srcOrd="1" destOrd="0" presId="urn:microsoft.com/office/officeart/2005/8/layout/vProcess5"/>
    <dgm:cxn modelId="{F3808277-1CCB-2145-9BCA-0C2B184DDAC9}" type="presParOf" srcId="{796DC237-3A00-244B-A0BC-5C5E17AE5AE3}" destId="{7E2D9D90-4AA8-BE46-8DE3-697F8B7DFC58}" srcOrd="2" destOrd="0" presId="urn:microsoft.com/office/officeart/2005/8/layout/vProcess5"/>
    <dgm:cxn modelId="{C0E5EE72-60E3-0C4A-A0AD-BB351F74A77B}" type="presParOf" srcId="{796DC237-3A00-244B-A0BC-5C5E17AE5AE3}" destId="{16838366-3C57-B44D-8D49-16BE864AD728}" srcOrd="3" destOrd="0" presId="urn:microsoft.com/office/officeart/2005/8/layout/vProcess5"/>
    <dgm:cxn modelId="{605CDB42-C7AD-B845-B30B-874AA72DA1AA}" type="presParOf" srcId="{796DC237-3A00-244B-A0BC-5C5E17AE5AE3}" destId="{8EF60A0D-2807-4045-9804-0C390076CA33}" srcOrd="4" destOrd="0" presId="urn:microsoft.com/office/officeart/2005/8/layout/vProcess5"/>
    <dgm:cxn modelId="{BF87207B-CAA7-DE4C-8FD2-578A3B798564}" type="presParOf" srcId="{796DC237-3A00-244B-A0BC-5C5E17AE5AE3}" destId="{C5F3E1E4-71AB-114A-A207-7EB7C0D9E2AB}" srcOrd="5" destOrd="0" presId="urn:microsoft.com/office/officeart/2005/8/layout/vProcess5"/>
    <dgm:cxn modelId="{857659A4-6EF0-9E47-A6EA-35D5221AB5B3}" type="presParOf" srcId="{796DC237-3A00-244B-A0BC-5C5E17AE5AE3}" destId="{94447158-9116-5D49-8B46-C8A3B0E1D033}" srcOrd="6" destOrd="0" presId="urn:microsoft.com/office/officeart/2005/8/layout/vProcess5"/>
    <dgm:cxn modelId="{3987089C-D384-1D48-B963-D963CF11C47E}" type="presParOf" srcId="{796DC237-3A00-244B-A0BC-5C5E17AE5AE3}" destId="{F06C3955-5686-764F-BEDF-9E740FF2A039}" srcOrd="7" destOrd="0" presId="urn:microsoft.com/office/officeart/2005/8/layout/vProcess5"/>
    <dgm:cxn modelId="{496DA4EA-8A22-2D47-BF0B-BCD3253B6D2D}" type="presParOf" srcId="{796DC237-3A00-244B-A0BC-5C5E17AE5AE3}" destId="{50002768-3C46-A247-8B54-082310F1FEDA}" srcOrd="8" destOrd="0" presId="urn:microsoft.com/office/officeart/2005/8/layout/vProcess5"/>
    <dgm:cxn modelId="{86F33A97-78BA-6B48-8D01-73C5338076B2}" type="presParOf" srcId="{796DC237-3A00-244B-A0BC-5C5E17AE5AE3}" destId="{5A299381-B3D7-754F-8AD7-B2410A706769}" srcOrd="9" destOrd="0" presId="urn:microsoft.com/office/officeart/2005/8/layout/vProcess5"/>
    <dgm:cxn modelId="{F79B5A38-3033-5C45-A93E-2011D1ABF347}" type="presParOf" srcId="{796DC237-3A00-244B-A0BC-5C5E17AE5AE3}" destId="{234B5BCC-8C84-064F-8883-655565AC4D17}" srcOrd="10" destOrd="0" presId="urn:microsoft.com/office/officeart/2005/8/layout/vProcess5"/>
    <dgm:cxn modelId="{8BE10D78-E8C9-3441-8104-C776665BBFA8}" type="presParOf" srcId="{796DC237-3A00-244B-A0BC-5C5E17AE5AE3}" destId="{5EDD2750-1BB3-8640-A26E-3378B747FD0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79C6872-1E0B-4ABD-8D84-1D0184F28C0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215480-04A6-476C-AA3B-03974488DACF}">
      <dgm:prSet/>
      <dgm:spPr/>
      <dgm:t>
        <a:bodyPr/>
        <a:lstStyle/>
        <a:p>
          <a:r>
            <a:rPr lang="en-US"/>
            <a:t>You will have 5 minutes</a:t>
          </a:r>
        </a:p>
      </dgm:t>
    </dgm:pt>
    <dgm:pt modelId="{778E55CA-BF93-47D9-94DE-E3254CBD97DA}" type="parTrans" cxnId="{13C52870-BFD0-4D7F-B343-D909D7B0B516}">
      <dgm:prSet/>
      <dgm:spPr/>
      <dgm:t>
        <a:bodyPr/>
        <a:lstStyle/>
        <a:p>
          <a:endParaRPr lang="en-US"/>
        </a:p>
      </dgm:t>
    </dgm:pt>
    <dgm:pt modelId="{092F01FF-DBF0-4800-B4D6-02E8946C7E6F}" type="sibTrans" cxnId="{13C52870-BFD0-4D7F-B343-D909D7B0B516}">
      <dgm:prSet/>
      <dgm:spPr/>
      <dgm:t>
        <a:bodyPr/>
        <a:lstStyle/>
        <a:p>
          <a:endParaRPr lang="en-US"/>
        </a:p>
      </dgm:t>
    </dgm:pt>
    <dgm:pt modelId="{2DBA0969-C89D-43C8-BA5E-9FE3DBDE5F2B}">
      <dgm:prSet/>
      <dgm:spPr/>
      <dgm:t>
        <a:bodyPr/>
        <a:lstStyle/>
        <a:p>
          <a:r>
            <a:rPr lang="en-US"/>
            <a:t>Pair up at your table</a:t>
          </a:r>
        </a:p>
      </dgm:t>
    </dgm:pt>
    <dgm:pt modelId="{1748A8F1-842B-4D83-B2A8-1ED3A1F77673}" type="parTrans" cxnId="{870A7C70-4189-4314-913A-88C0A25F99F5}">
      <dgm:prSet/>
      <dgm:spPr/>
      <dgm:t>
        <a:bodyPr/>
        <a:lstStyle/>
        <a:p>
          <a:endParaRPr lang="en-US"/>
        </a:p>
      </dgm:t>
    </dgm:pt>
    <dgm:pt modelId="{975435B5-36FF-4B14-9C44-0DCB8CE70786}" type="sibTrans" cxnId="{870A7C70-4189-4314-913A-88C0A25F99F5}">
      <dgm:prSet/>
      <dgm:spPr/>
      <dgm:t>
        <a:bodyPr/>
        <a:lstStyle/>
        <a:p>
          <a:endParaRPr lang="en-US"/>
        </a:p>
      </dgm:t>
    </dgm:pt>
    <dgm:pt modelId="{2DBA204C-8A86-4F84-BCD0-D3BCCA2B8D83}">
      <dgm:prSet/>
      <dgm:spPr/>
      <dgm:t>
        <a:bodyPr/>
        <a:lstStyle/>
        <a:p>
          <a:r>
            <a:rPr lang="en-US"/>
            <a:t>Take turns trying to recruit your partner to attend a Rotary meeting</a:t>
          </a:r>
        </a:p>
      </dgm:t>
    </dgm:pt>
    <dgm:pt modelId="{CAACFA32-F69A-4A3D-BF45-AF38802EC9D1}" type="parTrans" cxnId="{CB36B5CB-DC4E-4780-8691-B63B7413EDE6}">
      <dgm:prSet/>
      <dgm:spPr/>
      <dgm:t>
        <a:bodyPr/>
        <a:lstStyle/>
        <a:p>
          <a:endParaRPr lang="en-US"/>
        </a:p>
      </dgm:t>
    </dgm:pt>
    <dgm:pt modelId="{9BCC3DB8-6F2E-4FF1-B81A-F69532B862D9}" type="sibTrans" cxnId="{CB36B5CB-DC4E-4780-8691-B63B7413EDE6}">
      <dgm:prSet/>
      <dgm:spPr/>
      <dgm:t>
        <a:bodyPr/>
        <a:lstStyle/>
        <a:p>
          <a:endParaRPr lang="en-US"/>
        </a:p>
      </dgm:t>
    </dgm:pt>
    <dgm:pt modelId="{CFB8F327-3379-40AC-BA14-6CB397D6F584}">
      <dgm:prSet/>
      <dgm:spPr/>
      <dgm:t>
        <a:bodyPr/>
        <a:lstStyle/>
        <a:p>
          <a:r>
            <a:rPr lang="en-US"/>
            <a:t>Give each other feedback</a:t>
          </a:r>
        </a:p>
      </dgm:t>
    </dgm:pt>
    <dgm:pt modelId="{5EAE6481-790B-46D1-9E8B-51614C65D35E}" type="parTrans" cxnId="{C77043B5-F6EB-4DFE-8ACF-D1BBD6CD14C6}">
      <dgm:prSet/>
      <dgm:spPr/>
      <dgm:t>
        <a:bodyPr/>
        <a:lstStyle/>
        <a:p>
          <a:endParaRPr lang="en-US"/>
        </a:p>
      </dgm:t>
    </dgm:pt>
    <dgm:pt modelId="{B593C458-14D7-4763-88A6-A0CAB233A4BF}" type="sibTrans" cxnId="{C77043B5-F6EB-4DFE-8ACF-D1BBD6CD14C6}">
      <dgm:prSet/>
      <dgm:spPr/>
      <dgm:t>
        <a:bodyPr/>
        <a:lstStyle/>
        <a:p>
          <a:endParaRPr lang="en-US"/>
        </a:p>
      </dgm:t>
    </dgm:pt>
    <dgm:pt modelId="{EF0B9430-FE36-4CAC-AD91-22201B6EA267}" type="pres">
      <dgm:prSet presAssocID="{B79C6872-1E0B-4ABD-8D84-1D0184F28C03}" presName="root" presStyleCnt="0">
        <dgm:presLayoutVars>
          <dgm:dir/>
          <dgm:resizeHandles val="exact"/>
        </dgm:presLayoutVars>
      </dgm:prSet>
      <dgm:spPr/>
    </dgm:pt>
    <dgm:pt modelId="{18580633-162F-40C4-A767-60A9A39156F1}" type="pres">
      <dgm:prSet presAssocID="{DD215480-04A6-476C-AA3B-03974488DACF}" presName="compNode" presStyleCnt="0"/>
      <dgm:spPr/>
    </dgm:pt>
    <dgm:pt modelId="{8969CE8F-2CB6-4267-AA60-687EA46264E3}" type="pres">
      <dgm:prSet presAssocID="{DD215480-04A6-476C-AA3B-03974488DACF}" presName="bgRect" presStyleLbl="bgShp" presStyleIdx="0" presStyleCnt="4"/>
      <dgm:spPr/>
    </dgm:pt>
    <dgm:pt modelId="{DDB2927A-F8C2-49E2-ABB6-B7B7E67E6DF8}" type="pres">
      <dgm:prSet presAssocID="{DD215480-04A6-476C-AA3B-03974488DAC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2AA2D5C1-356D-444B-8EE1-2135B3CB17B3}" type="pres">
      <dgm:prSet presAssocID="{DD215480-04A6-476C-AA3B-03974488DACF}" presName="spaceRect" presStyleCnt="0"/>
      <dgm:spPr/>
    </dgm:pt>
    <dgm:pt modelId="{55867157-63F8-48DB-9F01-E0FEB44CA7D0}" type="pres">
      <dgm:prSet presAssocID="{DD215480-04A6-476C-AA3B-03974488DACF}" presName="parTx" presStyleLbl="revTx" presStyleIdx="0" presStyleCnt="4">
        <dgm:presLayoutVars>
          <dgm:chMax val="0"/>
          <dgm:chPref val="0"/>
        </dgm:presLayoutVars>
      </dgm:prSet>
      <dgm:spPr/>
    </dgm:pt>
    <dgm:pt modelId="{611C951B-D821-430C-832A-4CD846F2AA36}" type="pres">
      <dgm:prSet presAssocID="{092F01FF-DBF0-4800-B4D6-02E8946C7E6F}" presName="sibTrans" presStyleCnt="0"/>
      <dgm:spPr/>
    </dgm:pt>
    <dgm:pt modelId="{FCDDA91F-4A28-4A0D-90E3-3984124F0031}" type="pres">
      <dgm:prSet presAssocID="{2DBA0969-C89D-43C8-BA5E-9FE3DBDE5F2B}" presName="compNode" presStyleCnt="0"/>
      <dgm:spPr/>
    </dgm:pt>
    <dgm:pt modelId="{FAA5F9D2-2F01-4908-808C-A9AFA7F1E465}" type="pres">
      <dgm:prSet presAssocID="{2DBA0969-C89D-43C8-BA5E-9FE3DBDE5F2B}" presName="bgRect" presStyleLbl="bgShp" presStyleIdx="1" presStyleCnt="4"/>
      <dgm:spPr/>
    </dgm:pt>
    <dgm:pt modelId="{6158EE7A-6522-424F-A9CC-DD9067685108}" type="pres">
      <dgm:prSet presAssocID="{2DBA0969-C89D-43C8-BA5E-9FE3DBDE5F2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tennis"/>
        </a:ext>
      </dgm:extLst>
    </dgm:pt>
    <dgm:pt modelId="{1E1D3AA5-FEDE-4B3E-91A6-70FA60D89C12}" type="pres">
      <dgm:prSet presAssocID="{2DBA0969-C89D-43C8-BA5E-9FE3DBDE5F2B}" presName="spaceRect" presStyleCnt="0"/>
      <dgm:spPr/>
    </dgm:pt>
    <dgm:pt modelId="{390E1C90-4236-474E-A836-C2DAEDC1F3E5}" type="pres">
      <dgm:prSet presAssocID="{2DBA0969-C89D-43C8-BA5E-9FE3DBDE5F2B}" presName="parTx" presStyleLbl="revTx" presStyleIdx="1" presStyleCnt="4">
        <dgm:presLayoutVars>
          <dgm:chMax val="0"/>
          <dgm:chPref val="0"/>
        </dgm:presLayoutVars>
      </dgm:prSet>
      <dgm:spPr/>
    </dgm:pt>
    <dgm:pt modelId="{97B6316C-5154-43EF-8944-74D4C7BDBC5F}" type="pres">
      <dgm:prSet presAssocID="{975435B5-36FF-4B14-9C44-0DCB8CE70786}" presName="sibTrans" presStyleCnt="0"/>
      <dgm:spPr/>
    </dgm:pt>
    <dgm:pt modelId="{DA08ED73-9EE7-4EEE-95B1-4C5E8291D7BF}" type="pres">
      <dgm:prSet presAssocID="{2DBA204C-8A86-4F84-BCD0-D3BCCA2B8D83}" presName="compNode" presStyleCnt="0"/>
      <dgm:spPr/>
    </dgm:pt>
    <dgm:pt modelId="{7B9831F1-6B76-4219-A5C4-4BAB96518CC6}" type="pres">
      <dgm:prSet presAssocID="{2DBA204C-8A86-4F84-BCD0-D3BCCA2B8D83}" presName="bgRect" presStyleLbl="bgShp" presStyleIdx="2" presStyleCnt="4"/>
      <dgm:spPr/>
    </dgm:pt>
    <dgm:pt modelId="{CA68DFFC-414E-4C03-AD33-4244F5819004}" type="pres">
      <dgm:prSet presAssocID="{2DBA204C-8A86-4F84-BCD0-D3BCCA2B8D8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3324C13F-B987-4D8E-86F2-F50806572AAA}" type="pres">
      <dgm:prSet presAssocID="{2DBA204C-8A86-4F84-BCD0-D3BCCA2B8D83}" presName="spaceRect" presStyleCnt="0"/>
      <dgm:spPr/>
    </dgm:pt>
    <dgm:pt modelId="{560F0455-16F0-464A-A42F-A04DC2F726A5}" type="pres">
      <dgm:prSet presAssocID="{2DBA204C-8A86-4F84-BCD0-D3BCCA2B8D83}" presName="parTx" presStyleLbl="revTx" presStyleIdx="2" presStyleCnt="4">
        <dgm:presLayoutVars>
          <dgm:chMax val="0"/>
          <dgm:chPref val="0"/>
        </dgm:presLayoutVars>
      </dgm:prSet>
      <dgm:spPr/>
    </dgm:pt>
    <dgm:pt modelId="{7350B26B-895B-423E-BAB5-F06B7EECF3CD}" type="pres">
      <dgm:prSet presAssocID="{9BCC3DB8-6F2E-4FF1-B81A-F69532B862D9}" presName="sibTrans" presStyleCnt="0"/>
      <dgm:spPr/>
    </dgm:pt>
    <dgm:pt modelId="{34375ED3-DD28-4E33-8F78-6E709D453A8D}" type="pres">
      <dgm:prSet presAssocID="{CFB8F327-3379-40AC-BA14-6CB397D6F584}" presName="compNode" presStyleCnt="0"/>
      <dgm:spPr/>
    </dgm:pt>
    <dgm:pt modelId="{83031C02-CAE1-4D4F-9D50-A27C3A8F4097}" type="pres">
      <dgm:prSet presAssocID="{CFB8F327-3379-40AC-BA14-6CB397D6F584}" presName="bgRect" presStyleLbl="bgShp" presStyleIdx="3" presStyleCnt="4"/>
      <dgm:spPr/>
    </dgm:pt>
    <dgm:pt modelId="{A45AF52C-99A3-42F6-A843-68960BE64A3C}" type="pres">
      <dgm:prSet presAssocID="{CFB8F327-3379-40AC-BA14-6CB397D6F58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CBE5D1BB-A5D6-4AF5-BBC5-CB253FD17C24}" type="pres">
      <dgm:prSet presAssocID="{CFB8F327-3379-40AC-BA14-6CB397D6F584}" presName="spaceRect" presStyleCnt="0"/>
      <dgm:spPr/>
    </dgm:pt>
    <dgm:pt modelId="{2366D539-DC32-4C80-A578-ABD7F2BE086C}" type="pres">
      <dgm:prSet presAssocID="{CFB8F327-3379-40AC-BA14-6CB397D6F584}" presName="parTx" presStyleLbl="revTx" presStyleIdx="3" presStyleCnt="4">
        <dgm:presLayoutVars>
          <dgm:chMax val="0"/>
          <dgm:chPref val="0"/>
        </dgm:presLayoutVars>
      </dgm:prSet>
      <dgm:spPr/>
    </dgm:pt>
  </dgm:ptLst>
  <dgm:cxnLst>
    <dgm:cxn modelId="{37A01A12-892A-4EAC-8C42-0EE7DB9E8D6E}" type="presOf" srcId="{2DBA204C-8A86-4F84-BCD0-D3BCCA2B8D83}" destId="{560F0455-16F0-464A-A42F-A04DC2F726A5}" srcOrd="0" destOrd="0" presId="urn:microsoft.com/office/officeart/2018/2/layout/IconVerticalSolidList"/>
    <dgm:cxn modelId="{8FEC9A22-9480-45D9-B909-232FE4C8A079}" type="presOf" srcId="{2DBA0969-C89D-43C8-BA5E-9FE3DBDE5F2B}" destId="{390E1C90-4236-474E-A836-C2DAEDC1F3E5}" srcOrd="0" destOrd="0" presId="urn:microsoft.com/office/officeart/2018/2/layout/IconVerticalSolidList"/>
    <dgm:cxn modelId="{4BAC4F67-7204-4081-A91B-E95E5C9436C2}" type="presOf" srcId="{B79C6872-1E0B-4ABD-8D84-1D0184F28C03}" destId="{EF0B9430-FE36-4CAC-AD91-22201B6EA267}" srcOrd="0" destOrd="0" presId="urn:microsoft.com/office/officeart/2018/2/layout/IconVerticalSolidList"/>
    <dgm:cxn modelId="{F4A4B96C-221A-46B8-A78B-25D2CD48028E}" type="presOf" srcId="{DD215480-04A6-476C-AA3B-03974488DACF}" destId="{55867157-63F8-48DB-9F01-E0FEB44CA7D0}" srcOrd="0" destOrd="0" presId="urn:microsoft.com/office/officeart/2018/2/layout/IconVerticalSolidList"/>
    <dgm:cxn modelId="{13C52870-BFD0-4D7F-B343-D909D7B0B516}" srcId="{B79C6872-1E0B-4ABD-8D84-1D0184F28C03}" destId="{DD215480-04A6-476C-AA3B-03974488DACF}" srcOrd="0" destOrd="0" parTransId="{778E55CA-BF93-47D9-94DE-E3254CBD97DA}" sibTransId="{092F01FF-DBF0-4800-B4D6-02E8946C7E6F}"/>
    <dgm:cxn modelId="{870A7C70-4189-4314-913A-88C0A25F99F5}" srcId="{B79C6872-1E0B-4ABD-8D84-1D0184F28C03}" destId="{2DBA0969-C89D-43C8-BA5E-9FE3DBDE5F2B}" srcOrd="1" destOrd="0" parTransId="{1748A8F1-842B-4D83-B2A8-1ED3A1F77673}" sibTransId="{975435B5-36FF-4B14-9C44-0DCB8CE70786}"/>
    <dgm:cxn modelId="{8F742C7D-F0B5-4E15-A4C3-E94B8B943B75}" type="presOf" srcId="{CFB8F327-3379-40AC-BA14-6CB397D6F584}" destId="{2366D539-DC32-4C80-A578-ABD7F2BE086C}" srcOrd="0" destOrd="0" presId="urn:microsoft.com/office/officeart/2018/2/layout/IconVerticalSolidList"/>
    <dgm:cxn modelId="{C77043B5-F6EB-4DFE-8ACF-D1BBD6CD14C6}" srcId="{B79C6872-1E0B-4ABD-8D84-1D0184F28C03}" destId="{CFB8F327-3379-40AC-BA14-6CB397D6F584}" srcOrd="3" destOrd="0" parTransId="{5EAE6481-790B-46D1-9E8B-51614C65D35E}" sibTransId="{B593C458-14D7-4763-88A6-A0CAB233A4BF}"/>
    <dgm:cxn modelId="{CB36B5CB-DC4E-4780-8691-B63B7413EDE6}" srcId="{B79C6872-1E0B-4ABD-8D84-1D0184F28C03}" destId="{2DBA204C-8A86-4F84-BCD0-D3BCCA2B8D83}" srcOrd="2" destOrd="0" parTransId="{CAACFA32-F69A-4A3D-BF45-AF38802EC9D1}" sibTransId="{9BCC3DB8-6F2E-4FF1-B81A-F69532B862D9}"/>
    <dgm:cxn modelId="{48DA4427-E0B0-4924-A447-82A980DB10BC}" type="presParOf" srcId="{EF0B9430-FE36-4CAC-AD91-22201B6EA267}" destId="{18580633-162F-40C4-A767-60A9A39156F1}" srcOrd="0" destOrd="0" presId="urn:microsoft.com/office/officeart/2018/2/layout/IconVerticalSolidList"/>
    <dgm:cxn modelId="{3DE51F1D-229B-42B8-88D6-EABC309ED1B8}" type="presParOf" srcId="{18580633-162F-40C4-A767-60A9A39156F1}" destId="{8969CE8F-2CB6-4267-AA60-687EA46264E3}" srcOrd="0" destOrd="0" presId="urn:microsoft.com/office/officeart/2018/2/layout/IconVerticalSolidList"/>
    <dgm:cxn modelId="{DBC67CDA-BC1F-4A8F-A5AA-B7EE2A068BAD}" type="presParOf" srcId="{18580633-162F-40C4-A767-60A9A39156F1}" destId="{DDB2927A-F8C2-49E2-ABB6-B7B7E67E6DF8}" srcOrd="1" destOrd="0" presId="urn:microsoft.com/office/officeart/2018/2/layout/IconVerticalSolidList"/>
    <dgm:cxn modelId="{5434426D-9382-49EF-A249-65C9DC94991F}" type="presParOf" srcId="{18580633-162F-40C4-A767-60A9A39156F1}" destId="{2AA2D5C1-356D-444B-8EE1-2135B3CB17B3}" srcOrd="2" destOrd="0" presId="urn:microsoft.com/office/officeart/2018/2/layout/IconVerticalSolidList"/>
    <dgm:cxn modelId="{76CB7479-D338-4890-B03B-942E33E7F42A}" type="presParOf" srcId="{18580633-162F-40C4-A767-60A9A39156F1}" destId="{55867157-63F8-48DB-9F01-E0FEB44CA7D0}" srcOrd="3" destOrd="0" presId="urn:microsoft.com/office/officeart/2018/2/layout/IconVerticalSolidList"/>
    <dgm:cxn modelId="{936A2038-6461-45DD-B77C-6D9AF8F1123E}" type="presParOf" srcId="{EF0B9430-FE36-4CAC-AD91-22201B6EA267}" destId="{611C951B-D821-430C-832A-4CD846F2AA36}" srcOrd="1" destOrd="0" presId="urn:microsoft.com/office/officeart/2018/2/layout/IconVerticalSolidList"/>
    <dgm:cxn modelId="{842E7F04-C868-464F-B431-F2FE94F07438}" type="presParOf" srcId="{EF0B9430-FE36-4CAC-AD91-22201B6EA267}" destId="{FCDDA91F-4A28-4A0D-90E3-3984124F0031}" srcOrd="2" destOrd="0" presId="urn:microsoft.com/office/officeart/2018/2/layout/IconVerticalSolidList"/>
    <dgm:cxn modelId="{5840EA87-575F-459F-850C-551BFF45CCC0}" type="presParOf" srcId="{FCDDA91F-4A28-4A0D-90E3-3984124F0031}" destId="{FAA5F9D2-2F01-4908-808C-A9AFA7F1E465}" srcOrd="0" destOrd="0" presId="urn:microsoft.com/office/officeart/2018/2/layout/IconVerticalSolidList"/>
    <dgm:cxn modelId="{B37E9E8C-8F43-4B51-9459-F304C967E7FA}" type="presParOf" srcId="{FCDDA91F-4A28-4A0D-90E3-3984124F0031}" destId="{6158EE7A-6522-424F-A9CC-DD9067685108}" srcOrd="1" destOrd="0" presId="urn:microsoft.com/office/officeart/2018/2/layout/IconVerticalSolidList"/>
    <dgm:cxn modelId="{88C40DD1-1720-4E2B-9A47-FC0E73D86C32}" type="presParOf" srcId="{FCDDA91F-4A28-4A0D-90E3-3984124F0031}" destId="{1E1D3AA5-FEDE-4B3E-91A6-70FA60D89C12}" srcOrd="2" destOrd="0" presId="urn:microsoft.com/office/officeart/2018/2/layout/IconVerticalSolidList"/>
    <dgm:cxn modelId="{C4022A4E-5D47-4217-B65E-088811F583F2}" type="presParOf" srcId="{FCDDA91F-4A28-4A0D-90E3-3984124F0031}" destId="{390E1C90-4236-474E-A836-C2DAEDC1F3E5}" srcOrd="3" destOrd="0" presId="urn:microsoft.com/office/officeart/2018/2/layout/IconVerticalSolidList"/>
    <dgm:cxn modelId="{A2B02698-C87F-4548-BF59-6D23FBAB02ED}" type="presParOf" srcId="{EF0B9430-FE36-4CAC-AD91-22201B6EA267}" destId="{97B6316C-5154-43EF-8944-74D4C7BDBC5F}" srcOrd="3" destOrd="0" presId="urn:microsoft.com/office/officeart/2018/2/layout/IconVerticalSolidList"/>
    <dgm:cxn modelId="{4F630E55-B7A6-4D25-85E3-27522078B934}" type="presParOf" srcId="{EF0B9430-FE36-4CAC-AD91-22201B6EA267}" destId="{DA08ED73-9EE7-4EEE-95B1-4C5E8291D7BF}" srcOrd="4" destOrd="0" presId="urn:microsoft.com/office/officeart/2018/2/layout/IconVerticalSolidList"/>
    <dgm:cxn modelId="{F9E743FA-295C-4459-A74B-DBA5035C65F2}" type="presParOf" srcId="{DA08ED73-9EE7-4EEE-95B1-4C5E8291D7BF}" destId="{7B9831F1-6B76-4219-A5C4-4BAB96518CC6}" srcOrd="0" destOrd="0" presId="urn:microsoft.com/office/officeart/2018/2/layout/IconVerticalSolidList"/>
    <dgm:cxn modelId="{2B35A25B-0A9F-481F-8067-B7054CD7A145}" type="presParOf" srcId="{DA08ED73-9EE7-4EEE-95B1-4C5E8291D7BF}" destId="{CA68DFFC-414E-4C03-AD33-4244F5819004}" srcOrd="1" destOrd="0" presId="urn:microsoft.com/office/officeart/2018/2/layout/IconVerticalSolidList"/>
    <dgm:cxn modelId="{333D14DA-B5BF-4CA1-BCFC-2FDA4FE1B9E6}" type="presParOf" srcId="{DA08ED73-9EE7-4EEE-95B1-4C5E8291D7BF}" destId="{3324C13F-B987-4D8E-86F2-F50806572AAA}" srcOrd="2" destOrd="0" presId="urn:microsoft.com/office/officeart/2018/2/layout/IconVerticalSolidList"/>
    <dgm:cxn modelId="{430761A8-0FFA-4FF7-80B8-A7DD71349AD3}" type="presParOf" srcId="{DA08ED73-9EE7-4EEE-95B1-4C5E8291D7BF}" destId="{560F0455-16F0-464A-A42F-A04DC2F726A5}" srcOrd="3" destOrd="0" presId="urn:microsoft.com/office/officeart/2018/2/layout/IconVerticalSolidList"/>
    <dgm:cxn modelId="{ED213AA4-E889-419D-9637-15BB245A0091}" type="presParOf" srcId="{EF0B9430-FE36-4CAC-AD91-22201B6EA267}" destId="{7350B26B-895B-423E-BAB5-F06B7EECF3CD}" srcOrd="5" destOrd="0" presId="urn:microsoft.com/office/officeart/2018/2/layout/IconVerticalSolidList"/>
    <dgm:cxn modelId="{47E74FBC-7D94-4ABC-A4D0-2AAB2EA449D8}" type="presParOf" srcId="{EF0B9430-FE36-4CAC-AD91-22201B6EA267}" destId="{34375ED3-DD28-4E33-8F78-6E709D453A8D}" srcOrd="6" destOrd="0" presId="urn:microsoft.com/office/officeart/2018/2/layout/IconVerticalSolidList"/>
    <dgm:cxn modelId="{42002B07-D835-4618-9256-CF84146B918F}" type="presParOf" srcId="{34375ED3-DD28-4E33-8F78-6E709D453A8D}" destId="{83031C02-CAE1-4D4F-9D50-A27C3A8F4097}" srcOrd="0" destOrd="0" presId="urn:microsoft.com/office/officeart/2018/2/layout/IconVerticalSolidList"/>
    <dgm:cxn modelId="{5C775708-2E3B-4A15-8D1E-D834992E84FF}" type="presParOf" srcId="{34375ED3-DD28-4E33-8F78-6E709D453A8D}" destId="{A45AF52C-99A3-42F6-A843-68960BE64A3C}" srcOrd="1" destOrd="0" presId="urn:microsoft.com/office/officeart/2018/2/layout/IconVerticalSolidList"/>
    <dgm:cxn modelId="{BC90BA51-28F4-49FD-AEE1-77700CCF60B2}" type="presParOf" srcId="{34375ED3-DD28-4E33-8F78-6E709D453A8D}" destId="{CBE5D1BB-A5D6-4AF5-BBC5-CB253FD17C24}" srcOrd="2" destOrd="0" presId="urn:microsoft.com/office/officeart/2018/2/layout/IconVerticalSolidList"/>
    <dgm:cxn modelId="{83A6631C-0383-439F-AFBB-263A28A37957}" type="presParOf" srcId="{34375ED3-DD28-4E33-8F78-6E709D453A8D}" destId="{2366D539-DC32-4C80-A578-ABD7F2BE086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9C6872-1E0B-4ABD-8D84-1D0184F28C0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215480-04A6-476C-AA3B-03974488DACF}">
      <dgm:prSet/>
      <dgm:spPr/>
      <dgm:t>
        <a:bodyPr/>
        <a:lstStyle/>
        <a:p>
          <a:pPr>
            <a:lnSpc>
              <a:spcPct val="100000"/>
            </a:lnSpc>
          </a:pPr>
          <a:r>
            <a:rPr lang="en-US" dirty="0"/>
            <a:t>Working/Vocation </a:t>
          </a:r>
        </a:p>
      </dgm:t>
    </dgm:pt>
    <dgm:pt modelId="{778E55CA-BF93-47D9-94DE-E3254CBD97DA}" type="parTrans" cxnId="{13C52870-BFD0-4D7F-B343-D909D7B0B516}">
      <dgm:prSet/>
      <dgm:spPr/>
      <dgm:t>
        <a:bodyPr/>
        <a:lstStyle/>
        <a:p>
          <a:endParaRPr lang="en-US"/>
        </a:p>
      </dgm:t>
    </dgm:pt>
    <dgm:pt modelId="{092F01FF-DBF0-4800-B4D6-02E8946C7E6F}" type="sibTrans" cxnId="{13C52870-BFD0-4D7F-B343-D909D7B0B516}">
      <dgm:prSet/>
      <dgm:spPr/>
      <dgm:t>
        <a:bodyPr/>
        <a:lstStyle/>
        <a:p>
          <a:endParaRPr lang="en-US"/>
        </a:p>
      </dgm:t>
    </dgm:pt>
    <dgm:pt modelId="{2DBA0969-C89D-43C8-BA5E-9FE3DBDE5F2B}">
      <dgm:prSet/>
      <dgm:spPr/>
      <dgm:t>
        <a:bodyPr/>
        <a:lstStyle/>
        <a:p>
          <a:pPr>
            <a:lnSpc>
              <a:spcPct val="100000"/>
            </a:lnSpc>
          </a:pPr>
          <a:r>
            <a:rPr lang="en-US" dirty="0"/>
            <a:t>Fellowship</a:t>
          </a:r>
        </a:p>
      </dgm:t>
    </dgm:pt>
    <dgm:pt modelId="{1748A8F1-842B-4D83-B2A8-1ED3A1F77673}" type="parTrans" cxnId="{870A7C70-4189-4314-913A-88C0A25F99F5}">
      <dgm:prSet/>
      <dgm:spPr/>
      <dgm:t>
        <a:bodyPr/>
        <a:lstStyle/>
        <a:p>
          <a:endParaRPr lang="en-US"/>
        </a:p>
      </dgm:t>
    </dgm:pt>
    <dgm:pt modelId="{975435B5-36FF-4B14-9C44-0DCB8CE70786}" type="sibTrans" cxnId="{870A7C70-4189-4314-913A-88C0A25F99F5}">
      <dgm:prSet/>
      <dgm:spPr/>
      <dgm:t>
        <a:bodyPr/>
        <a:lstStyle/>
        <a:p>
          <a:endParaRPr lang="en-US"/>
        </a:p>
      </dgm:t>
    </dgm:pt>
    <dgm:pt modelId="{2DBA204C-8A86-4F84-BCD0-D3BCCA2B8D83}">
      <dgm:prSet/>
      <dgm:spPr/>
      <dgm:t>
        <a:bodyPr/>
        <a:lstStyle/>
        <a:p>
          <a:pPr>
            <a:lnSpc>
              <a:spcPct val="100000"/>
            </a:lnSpc>
          </a:pPr>
          <a:r>
            <a:rPr lang="en-US" dirty="0"/>
            <a:t>Helping the Community</a:t>
          </a:r>
        </a:p>
      </dgm:t>
    </dgm:pt>
    <dgm:pt modelId="{CAACFA32-F69A-4A3D-BF45-AF38802EC9D1}" type="parTrans" cxnId="{CB36B5CB-DC4E-4780-8691-B63B7413EDE6}">
      <dgm:prSet/>
      <dgm:spPr/>
      <dgm:t>
        <a:bodyPr/>
        <a:lstStyle/>
        <a:p>
          <a:endParaRPr lang="en-US"/>
        </a:p>
      </dgm:t>
    </dgm:pt>
    <dgm:pt modelId="{9BCC3DB8-6F2E-4FF1-B81A-F69532B862D9}" type="sibTrans" cxnId="{CB36B5CB-DC4E-4780-8691-B63B7413EDE6}">
      <dgm:prSet/>
      <dgm:spPr/>
      <dgm:t>
        <a:bodyPr/>
        <a:lstStyle/>
        <a:p>
          <a:endParaRPr lang="en-US"/>
        </a:p>
      </dgm:t>
    </dgm:pt>
    <dgm:pt modelId="{CFB8F327-3379-40AC-BA14-6CB397D6F584}">
      <dgm:prSet/>
      <dgm:spPr/>
      <dgm:t>
        <a:bodyPr/>
        <a:lstStyle/>
        <a:p>
          <a:pPr>
            <a:lnSpc>
              <a:spcPct val="100000"/>
            </a:lnSpc>
          </a:pPr>
          <a:r>
            <a:rPr lang="en-US" dirty="0"/>
            <a:t>Talk to past members</a:t>
          </a:r>
        </a:p>
      </dgm:t>
    </dgm:pt>
    <dgm:pt modelId="{5EAE6481-790B-46D1-9E8B-51614C65D35E}" type="parTrans" cxnId="{C77043B5-F6EB-4DFE-8ACF-D1BBD6CD14C6}">
      <dgm:prSet/>
      <dgm:spPr/>
      <dgm:t>
        <a:bodyPr/>
        <a:lstStyle/>
        <a:p>
          <a:endParaRPr lang="en-US"/>
        </a:p>
      </dgm:t>
    </dgm:pt>
    <dgm:pt modelId="{B593C458-14D7-4763-88A6-A0CAB233A4BF}" type="sibTrans" cxnId="{C77043B5-F6EB-4DFE-8ACF-D1BBD6CD14C6}">
      <dgm:prSet/>
      <dgm:spPr/>
      <dgm:t>
        <a:bodyPr/>
        <a:lstStyle/>
        <a:p>
          <a:endParaRPr lang="en-US"/>
        </a:p>
      </dgm:t>
    </dgm:pt>
    <dgm:pt modelId="{F0686C05-8427-4594-A5C3-7C3B038FD08E}">
      <dgm:prSet/>
      <dgm:spPr/>
      <dgm:t>
        <a:bodyPr/>
        <a:lstStyle/>
        <a:p>
          <a:pPr>
            <a:lnSpc>
              <a:spcPct val="100000"/>
            </a:lnSpc>
          </a:pPr>
          <a:r>
            <a:rPr lang="en-US" dirty="0"/>
            <a:t>Online</a:t>
          </a:r>
        </a:p>
      </dgm:t>
    </dgm:pt>
    <dgm:pt modelId="{A0D167B0-DB3D-41EE-A2D4-6639C4C0AA7A}" type="parTrans" cxnId="{03DBDC12-BEFE-4F15-8E5D-0DC4D02BF941}">
      <dgm:prSet/>
      <dgm:spPr/>
      <dgm:t>
        <a:bodyPr/>
        <a:lstStyle/>
        <a:p>
          <a:endParaRPr lang="en-US"/>
        </a:p>
      </dgm:t>
    </dgm:pt>
    <dgm:pt modelId="{01EE8567-84A7-4B7B-875C-3C8EA1BDA119}" type="sibTrans" cxnId="{03DBDC12-BEFE-4F15-8E5D-0DC4D02BF941}">
      <dgm:prSet/>
      <dgm:spPr/>
      <dgm:t>
        <a:bodyPr/>
        <a:lstStyle/>
        <a:p>
          <a:endParaRPr lang="en-US"/>
        </a:p>
      </dgm:t>
    </dgm:pt>
    <dgm:pt modelId="{EF0B9430-FE36-4CAC-AD91-22201B6EA267}" type="pres">
      <dgm:prSet presAssocID="{B79C6872-1E0B-4ABD-8D84-1D0184F28C03}" presName="root" presStyleCnt="0">
        <dgm:presLayoutVars>
          <dgm:dir/>
          <dgm:resizeHandles val="exact"/>
        </dgm:presLayoutVars>
      </dgm:prSet>
      <dgm:spPr/>
    </dgm:pt>
    <dgm:pt modelId="{18580633-162F-40C4-A767-60A9A39156F1}" type="pres">
      <dgm:prSet presAssocID="{DD215480-04A6-476C-AA3B-03974488DACF}" presName="compNode" presStyleCnt="0"/>
      <dgm:spPr/>
    </dgm:pt>
    <dgm:pt modelId="{8969CE8F-2CB6-4267-AA60-687EA46264E3}" type="pres">
      <dgm:prSet presAssocID="{DD215480-04A6-476C-AA3B-03974488DACF}" presName="bgRect" presStyleLbl="bgShp" presStyleIdx="0" presStyleCnt="5"/>
      <dgm:spPr/>
    </dgm:pt>
    <dgm:pt modelId="{DDB2927A-F8C2-49E2-ABB6-B7B7E67E6DF8}" type="pres">
      <dgm:prSet presAssocID="{DD215480-04A6-476C-AA3B-03974488DAC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2AA2D5C1-356D-444B-8EE1-2135B3CB17B3}" type="pres">
      <dgm:prSet presAssocID="{DD215480-04A6-476C-AA3B-03974488DACF}" presName="spaceRect" presStyleCnt="0"/>
      <dgm:spPr/>
    </dgm:pt>
    <dgm:pt modelId="{55867157-63F8-48DB-9F01-E0FEB44CA7D0}" type="pres">
      <dgm:prSet presAssocID="{DD215480-04A6-476C-AA3B-03974488DACF}" presName="parTx" presStyleLbl="revTx" presStyleIdx="0" presStyleCnt="5">
        <dgm:presLayoutVars>
          <dgm:chMax val="0"/>
          <dgm:chPref val="0"/>
        </dgm:presLayoutVars>
      </dgm:prSet>
      <dgm:spPr/>
    </dgm:pt>
    <dgm:pt modelId="{611C951B-D821-430C-832A-4CD846F2AA36}" type="pres">
      <dgm:prSet presAssocID="{092F01FF-DBF0-4800-B4D6-02E8946C7E6F}" presName="sibTrans" presStyleCnt="0"/>
      <dgm:spPr/>
    </dgm:pt>
    <dgm:pt modelId="{FCDDA91F-4A28-4A0D-90E3-3984124F0031}" type="pres">
      <dgm:prSet presAssocID="{2DBA0969-C89D-43C8-BA5E-9FE3DBDE5F2B}" presName="compNode" presStyleCnt="0"/>
      <dgm:spPr/>
    </dgm:pt>
    <dgm:pt modelId="{FAA5F9D2-2F01-4908-808C-A9AFA7F1E465}" type="pres">
      <dgm:prSet presAssocID="{2DBA0969-C89D-43C8-BA5E-9FE3DBDE5F2B}" presName="bgRect" presStyleLbl="bgShp" presStyleIdx="1" presStyleCnt="5" custLinFactNeighborX="14" custLinFactNeighborY="1073"/>
      <dgm:spPr/>
    </dgm:pt>
    <dgm:pt modelId="{6158EE7A-6522-424F-A9CC-DD9067685108}" type="pres">
      <dgm:prSet presAssocID="{2DBA0969-C89D-43C8-BA5E-9FE3DBDE5F2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tennis"/>
        </a:ext>
      </dgm:extLst>
    </dgm:pt>
    <dgm:pt modelId="{1E1D3AA5-FEDE-4B3E-91A6-70FA60D89C12}" type="pres">
      <dgm:prSet presAssocID="{2DBA0969-C89D-43C8-BA5E-9FE3DBDE5F2B}" presName="spaceRect" presStyleCnt="0"/>
      <dgm:spPr/>
    </dgm:pt>
    <dgm:pt modelId="{390E1C90-4236-474E-A836-C2DAEDC1F3E5}" type="pres">
      <dgm:prSet presAssocID="{2DBA0969-C89D-43C8-BA5E-9FE3DBDE5F2B}" presName="parTx" presStyleLbl="revTx" presStyleIdx="1" presStyleCnt="5">
        <dgm:presLayoutVars>
          <dgm:chMax val="0"/>
          <dgm:chPref val="0"/>
        </dgm:presLayoutVars>
      </dgm:prSet>
      <dgm:spPr/>
    </dgm:pt>
    <dgm:pt modelId="{97B6316C-5154-43EF-8944-74D4C7BDBC5F}" type="pres">
      <dgm:prSet presAssocID="{975435B5-36FF-4B14-9C44-0DCB8CE70786}" presName="sibTrans" presStyleCnt="0"/>
      <dgm:spPr/>
    </dgm:pt>
    <dgm:pt modelId="{DA08ED73-9EE7-4EEE-95B1-4C5E8291D7BF}" type="pres">
      <dgm:prSet presAssocID="{2DBA204C-8A86-4F84-BCD0-D3BCCA2B8D83}" presName="compNode" presStyleCnt="0"/>
      <dgm:spPr/>
    </dgm:pt>
    <dgm:pt modelId="{7B9831F1-6B76-4219-A5C4-4BAB96518CC6}" type="pres">
      <dgm:prSet presAssocID="{2DBA204C-8A86-4F84-BCD0-D3BCCA2B8D83}" presName="bgRect" presStyleLbl="bgShp" presStyleIdx="2" presStyleCnt="5"/>
      <dgm:spPr/>
    </dgm:pt>
    <dgm:pt modelId="{CA68DFFC-414E-4C03-AD33-4244F5819004}" type="pres">
      <dgm:prSet presAssocID="{2DBA204C-8A86-4F84-BCD0-D3BCCA2B8D8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3324C13F-B987-4D8E-86F2-F50806572AAA}" type="pres">
      <dgm:prSet presAssocID="{2DBA204C-8A86-4F84-BCD0-D3BCCA2B8D83}" presName="spaceRect" presStyleCnt="0"/>
      <dgm:spPr/>
    </dgm:pt>
    <dgm:pt modelId="{560F0455-16F0-464A-A42F-A04DC2F726A5}" type="pres">
      <dgm:prSet presAssocID="{2DBA204C-8A86-4F84-BCD0-D3BCCA2B8D83}" presName="parTx" presStyleLbl="revTx" presStyleIdx="2" presStyleCnt="5">
        <dgm:presLayoutVars>
          <dgm:chMax val="0"/>
          <dgm:chPref val="0"/>
        </dgm:presLayoutVars>
      </dgm:prSet>
      <dgm:spPr/>
    </dgm:pt>
    <dgm:pt modelId="{7350B26B-895B-423E-BAB5-F06B7EECF3CD}" type="pres">
      <dgm:prSet presAssocID="{9BCC3DB8-6F2E-4FF1-B81A-F69532B862D9}" presName="sibTrans" presStyleCnt="0"/>
      <dgm:spPr/>
    </dgm:pt>
    <dgm:pt modelId="{34375ED3-DD28-4E33-8F78-6E709D453A8D}" type="pres">
      <dgm:prSet presAssocID="{CFB8F327-3379-40AC-BA14-6CB397D6F584}" presName="compNode" presStyleCnt="0"/>
      <dgm:spPr/>
    </dgm:pt>
    <dgm:pt modelId="{83031C02-CAE1-4D4F-9D50-A27C3A8F4097}" type="pres">
      <dgm:prSet presAssocID="{CFB8F327-3379-40AC-BA14-6CB397D6F584}" presName="bgRect" presStyleLbl="bgShp" presStyleIdx="3" presStyleCnt="5"/>
      <dgm:spPr/>
    </dgm:pt>
    <dgm:pt modelId="{A45AF52C-99A3-42F6-A843-68960BE64A3C}" type="pres">
      <dgm:prSet presAssocID="{CFB8F327-3379-40AC-BA14-6CB397D6F58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CBE5D1BB-A5D6-4AF5-BBC5-CB253FD17C24}" type="pres">
      <dgm:prSet presAssocID="{CFB8F327-3379-40AC-BA14-6CB397D6F584}" presName="spaceRect" presStyleCnt="0"/>
      <dgm:spPr/>
    </dgm:pt>
    <dgm:pt modelId="{2366D539-DC32-4C80-A578-ABD7F2BE086C}" type="pres">
      <dgm:prSet presAssocID="{CFB8F327-3379-40AC-BA14-6CB397D6F584}" presName="parTx" presStyleLbl="revTx" presStyleIdx="3" presStyleCnt="5">
        <dgm:presLayoutVars>
          <dgm:chMax val="0"/>
          <dgm:chPref val="0"/>
        </dgm:presLayoutVars>
      </dgm:prSet>
      <dgm:spPr/>
    </dgm:pt>
    <dgm:pt modelId="{2E56A0A9-AD62-4DA7-880F-07FE137F3FF4}" type="pres">
      <dgm:prSet presAssocID="{B593C458-14D7-4763-88A6-A0CAB233A4BF}" presName="sibTrans" presStyleCnt="0"/>
      <dgm:spPr/>
    </dgm:pt>
    <dgm:pt modelId="{232D6DDF-C06F-4D4B-BD5D-65E77B17BA43}" type="pres">
      <dgm:prSet presAssocID="{F0686C05-8427-4594-A5C3-7C3B038FD08E}" presName="compNode" presStyleCnt="0"/>
      <dgm:spPr/>
    </dgm:pt>
    <dgm:pt modelId="{7C7FBFF2-55C8-4A6F-B139-87DE5EB56929}" type="pres">
      <dgm:prSet presAssocID="{F0686C05-8427-4594-A5C3-7C3B038FD08E}" presName="bgRect" presStyleLbl="bgShp" presStyleIdx="4" presStyleCnt="5"/>
      <dgm:spPr/>
    </dgm:pt>
    <dgm:pt modelId="{380BF60E-5D99-4190-96A2-44DE8E0A7978}" type="pres">
      <dgm:prSet presAssocID="{F0686C05-8427-4594-A5C3-7C3B038FD08E}" presName="iconRect" presStyleLbl="node1" presStyleIdx="4" presStyleCnt="5"/>
      <dgm:spPr/>
    </dgm:pt>
    <dgm:pt modelId="{6962C04A-96B8-446B-A23A-5E5A63B2BF2E}" type="pres">
      <dgm:prSet presAssocID="{F0686C05-8427-4594-A5C3-7C3B038FD08E}" presName="spaceRect" presStyleCnt="0"/>
      <dgm:spPr/>
    </dgm:pt>
    <dgm:pt modelId="{6030D16F-ACCB-4908-A314-BE73DD4AAC43}" type="pres">
      <dgm:prSet presAssocID="{F0686C05-8427-4594-A5C3-7C3B038FD08E}" presName="parTx" presStyleLbl="revTx" presStyleIdx="4" presStyleCnt="5">
        <dgm:presLayoutVars>
          <dgm:chMax val="0"/>
          <dgm:chPref val="0"/>
        </dgm:presLayoutVars>
      </dgm:prSet>
      <dgm:spPr/>
    </dgm:pt>
  </dgm:ptLst>
  <dgm:cxnLst>
    <dgm:cxn modelId="{37A01A12-892A-4EAC-8C42-0EE7DB9E8D6E}" type="presOf" srcId="{2DBA204C-8A86-4F84-BCD0-D3BCCA2B8D83}" destId="{560F0455-16F0-464A-A42F-A04DC2F726A5}" srcOrd="0" destOrd="0" presId="urn:microsoft.com/office/officeart/2018/2/layout/IconVerticalSolidList"/>
    <dgm:cxn modelId="{03DBDC12-BEFE-4F15-8E5D-0DC4D02BF941}" srcId="{B79C6872-1E0B-4ABD-8D84-1D0184F28C03}" destId="{F0686C05-8427-4594-A5C3-7C3B038FD08E}" srcOrd="4" destOrd="0" parTransId="{A0D167B0-DB3D-41EE-A2D4-6639C4C0AA7A}" sibTransId="{01EE8567-84A7-4B7B-875C-3C8EA1BDA119}"/>
    <dgm:cxn modelId="{8FEC9A22-9480-45D9-B909-232FE4C8A079}" type="presOf" srcId="{2DBA0969-C89D-43C8-BA5E-9FE3DBDE5F2B}" destId="{390E1C90-4236-474E-A836-C2DAEDC1F3E5}" srcOrd="0" destOrd="0" presId="urn:microsoft.com/office/officeart/2018/2/layout/IconVerticalSolidList"/>
    <dgm:cxn modelId="{4BAC4F67-7204-4081-A91B-E95E5C9436C2}" type="presOf" srcId="{B79C6872-1E0B-4ABD-8D84-1D0184F28C03}" destId="{EF0B9430-FE36-4CAC-AD91-22201B6EA267}" srcOrd="0" destOrd="0" presId="urn:microsoft.com/office/officeart/2018/2/layout/IconVerticalSolidList"/>
    <dgm:cxn modelId="{F4A4B96C-221A-46B8-A78B-25D2CD48028E}" type="presOf" srcId="{DD215480-04A6-476C-AA3B-03974488DACF}" destId="{55867157-63F8-48DB-9F01-E0FEB44CA7D0}" srcOrd="0" destOrd="0" presId="urn:microsoft.com/office/officeart/2018/2/layout/IconVerticalSolidList"/>
    <dgm:cxn modelId="{13C52870-BFD0-4D7F-B343-D909D7B0B516}" srcId="{B79C6872-1E0B-4ABD-8D84-1D0184F28C03}" destId="{DD215480-04A6-476C-AA3B-03974488DACF}" srcOrd="0" destOrd="0" parTransId="{778E55CA-BF93-47D9-94DE-E3254CBD97DA}" sibTransId="{092F01FF-DBF0-4800-B4D6-02E8946C7E6F}"/>
    <dgm:cxn modelId="{870A7C70-4189-4314-913A-88C0A25F99F5}" srcId="{B79C6872-1E0B-4ABD-8D84-1D0184F28C03}" destId="{2DBA0969-C89D-43C8-BA5E-9FE3DBDE5F2B}" srcOrd="1" destOrd="0" parTransId="{1748A8F1-842B-4D83-B2A8-1ED3A1F77673}" sibTransId="{975435B5-36FF-4B14-9C44-0DCB8CE70786}"/>
    <dgm:cxn modelId="{8F742C7D-F0B5-4E15-A4C3-E94B8B943B75}" type="presOf" srcId="{CFB8F327-3379-40AC-BA14-6CB397D6F584}" destId="{2366D539-DC32-4C80-A578-ABD7F2BE086C}" srcOrd="0" destOrd="0" presId="urn:microsoft.com/office/officeart/2018/2/layout/IconVerticalSolidList"/>
    <dgm:cxn modelId="{C77043B5-F6EB-4DFE-8ACF-D1BBD6CD14C6}" srcId="{B79C6872-1E0B-4ABD-8D84-1D0184F28C03}" destId="{CFB8F327-3379-40AC-BA14-6CB397D6F584}" srcOrd="3" destOrd="0" parTransId="{5EAE6481-790B-46D1-9E8B-51614C65D35E}" sibTransId="{B593C458-14D7-4763-88A6-A0CAB233A4BF}"/>
    <dgm:cxn modelId="{E09C38B9-F383-4A29-A4BD-1AC2EE0F936F}" type="presOf" srcId="{F0686C05-8427-4594-A5C3-7C3B038FD08E}" destId="{6030D16F-ACCB-4908-A314-BE73DD4AAC43}" srcOrd="0" destOrd="0" presId="urn:microsoft.com/office/officeart/2018/2/layout/IconVerticalSolidList"/>
    <dgm:cxn modelId="{CB36B5CB-DC4E-4780-8691-B63B7413EDE6}" srcId="{B79C6872-1E0B-4ABD-8D84-1D0184F28C03}" destId="{2DBA204C-8A86-4F84-BCD0-D3BCCA2B8D83}" srcOrd="2" destOrd="0" parTransId="{CAACFA32-F69A-4A3D-BF45-AF38802EC9D1}" sibTransId="{9BCC3DB8-6F2E-4FF1-B81A-F69532B862D9}"/>
    <dgm:cxn modelId="{48DA4427-E0B0-4924-A447-82A980DB10BC}" type="presParOf" srcId="{EF0B9430-FE36-4CAC-AD91-22201B6EA267}" destId="{18580633-162F-40C4-A767-60A9A39156F1}" srcOrd="0" destOrd="0" presId="urn:microsoft.com/office/officeart/2018/2/layout/IconVerticalSolidList"/>
    <dgm:cxn modelId="{3DE51F1D-229B-42B8-88D6-EABC309ED1B8}" type="presParOf" srcId="{18580633-162F-40C4-A767-60A9A39156F1}" destId="{8969CE8F-2CB6-4267-AA60-687EA46264E3}" srcOrd="0" destOrd="0" presId="urn:microsoft.com/office/officeart/2018/2/layout/IconVerticalSolidList"/>
    <dgm:cxn modelId="{DBC67CDA-BC1F-4A8F-A5AA-B7EE2A068BAD}" type="presParOf" srcId="{18580633-162F-40C4-A767-60A9A39156F1}" destId="{DDB2927A-F8C2-49E2-ABB6-B7B7E67E6DF8}" srcOrd="1" destOrd="0" presId="urn:microsoft.com/office/officeart/2018/2/layout/IconVerticalSolidList"/>
    <dgm:cxn modelId="{5434426D-9382-49EF-A249-65C9DC94991F}" type="presParOf" srcId="{18580633-162F-40C4-A767-60A9A39156F1}" destId="{2AA2D5C1-356D-444B-8EE1-2135B3CB17B3}" srcOrd="2" destOrd="0" presId="urn:microsoft.com/office/officeart/2018/2/layout/IconVerticalSolidList"/>
    <dgm:cxn modelId="{76CB7479-D338-4890-B03B-942E33E7F42A}" type="presParOf" srcId="{18580633-162F-40C4-A767-60A9A39156F1}" destId="{55867157-63F8-48DB-9F01-E0FEB44CA7D0}" srcOrd="3" destOrd="0" presId="urn:microsoft.com/office/officeart/2018/2/layout/IconVerticalSolidList"/>
    <dgm:cxn modelId="{936A2038-6461-45DD-B77C-6D9AF8F1123E}" type="presParOf" srcId="{EF0B9430-FE36-4CAC-AD91-22201B6EA267}" destId="{611C951B-D821-430C-832A-4CD846F2AA36}" srcOrd="1" destOrd="0" presId="urn:microsoft.com/office/officeart/2018/2/layout/IconVerticalSolidList"/>
    <dgm:cxn modelId="{842E7F04-C868-464F-B431-F2FE94F07438}" type="presParOf" srcId="{EF0B9430-FE36-4CAC-AD91-22201B6EA267}" destId="{FCDDA91F-4A28-4A0D-90E3-3984124F0031}" srcOrd="2" destOrd="0" presId="urn:microsoft.com/office/officeart/2018/2/layout/IconVerticalSolidList"/>
    <dgm:cxn modelId="{5840EA87-575F-459F-850C-551BFF45CCC0}" type="presParOf" srcId="{FCDDA91F-4A28-4A0D-90E3-3984124F0031}" destId="{FAA5F9D2-2F01-4908-808C-A9AFA7F1E465}" srcOrd="0" destOrd="0" presId="urn:microsoft.com/office/officeart/2018/2/layout/IconVerticalSolidList"/>
    <dgm:cxn modelId="{B37E9E8C-8F43-4B51-9459-F304C967E7FA}" type="presParOf" srcId="{FCDDA91F-4A28-4A0D-90E3-3984124F0031}" destId="{6158EE7A-6522-424F-A9CC-DD9067685108}" srcOrd="1" destOrd="0" presId="urn:microsoft.com/office/officeart/2018/2/layout/IconVerticalSolidList"/>
    <dgm:cxn modelId="{88C40DD1-1720-4E2B-9A47-FC0E73D86C32}" type="presParOf" srcId="{FCDDA91F-4A28-4A0D-90E3-3984124F0031}" destId="{1E1D3AA5-FEDE-4B3E-91A6-70FA60D89C12}" srcOrd="2" destOrd="0" presId="urn:microsoft.com/office/officeart/2018/2/layout/IconVerticalSolidList"/>
    <dgm:cxn modelId="{C4022A4E-5D47-4217-B65E-088811F583F2}" type="presParOf" srcId="{FCDDA91F-4A28-4A0D-90E3-3984124F0031}" destId="{390E1C90-4236-474E-A836-C2DAEDC1F3E5}" srcOrd="3" destOrd="0" presId="urn:microsoft.com/office/officeart/2018/2/layout/IconVerticalSolidList"/>
    <dgm:cxn modelId="{A2B02698-C87F-4548-BF59-6D23FBAB02ED}" type="presParOf" srcId="{EF0B9430-FE36-4CAC-AD91-22201B6EA267}" destId="{97B6316C-5154-43EF-8944-74D4C7BDBC5F}" srcOrd="3" destOrd="0" presId="urn:microsoft.com/office/officeart/2018/2/layout/IconVerticalSolidList"/>
    <dgm:cxn modelId="{4F630E55-B7A6-4D25-85E3-27522078B934}" type="presParOf" srcId="{EF0B9430-FE36-4CAC-AD91-22201B6EA267}" destId="{DA08ED73-9EE7-4EEE-95B1-4C5E8291D7BF}" srcOrd="4" destOrd="0" presId="urn:microsoft.com/office/officeart/2018/2/layout/IconVerticalSolidList"/>
    <dgm:cxn modelId="{F9E743FA-295C-4459-A74B-DBA5035C65F2}" type="presParOf" srcId="{DA08ED73-9EE7-4EEE-95B1-4C5E8291D7BF}" destId="{7B9831F1-6B76-4219-A5C4-4BAB96518CC6}" srcOrd="0" destOrd="0" presId="urn:microsoft.com/office/officeart/2018/2/layout/IconVerticalSolidList"/>
    <dgm:cxn modelId="{2B35A25B-0A9F-481F-8067-B7054CD7A145}" type="presParOf" srcId="{DA08ED73-9EE7-4EEE-95B1-4C5E8291D7BF}" destId="{CA68DFFC-414E-4C03-AD33-4244F5819004}" srcOrd="1" destOrd="0" presId="urn:microsoft.com/office/officeart/2018/2/layout/IconVerticalSolidList"/>
    <dgm:cxn modelId="{333D14DA-B5BF-4CA1-BCFC-2FDA4FE1B9E6}" type="presParOf" srcId="{DA08ED73-9EE7-4EEE-95B1-4C5E8291D7BF}" destId="{3324C13F-B987-4D8E-86F2-F50806572AAA}" srcOrd="2" destOrd="0" presId="urn:microsoft.com/office/officeart/2018/2/layout/IconVerticalSolidList"/>
    <dgm:cxn modelId="{430761A8-0FFA-4FF7-80B8-A7DD71349AD3}" type="presParOf" srcId="{DA08ED73-9EE7-4EEE-95B1-4C5E8291D7BF}" destId="{560F0455-16F0-464A-A42F-A04DC2F726A5}" srcOrd="3" destOrd="0" presId="urn:microsoft.com/office/officeart/2018/2/layout/IconVerticalSolidList"/>
    <dgm:cxn modelId="{ED213AA4-E889-419D-9637-15BB245A0091}" type="presParOf" srcId="{EF0B9430-FE36-4CAC-AD91-22201B6EA267}" destId="{7350B26B-895B-423E-BAB5-F06B7EECF3CD}" srcOrd="5" destOrd="0" presId="urn:microsoft.com/office/officeart/2018/2/layout/IconVerticalSolidList"/>
    <dgm:cxn modelId="{47E74FBC-7D94-4ABC-A4D0-2AAB2EA449D8}" type="presParOf" srcId="{EF0B9430-FE36-4CAC-AD91-22201B6EA267}" destId="{34375ED3-DD28-4E33-8F78-6E709D453A8D}" srcOrd="6" destOrd="0" presId="urn:microsoft.com/office/officeart/2018/2/layout/IconVerticalSolidList"/>
    <dgm:cxn modelId="{42002B07-D835-4618-9256-CF84146B918F}" type="presParOf" srcId="{34375ED3-DD28-4E33-8F78-6E709D453A8D}" destId="{83031C02-CAE1-4D4F-9D50-A27C3A8F4097}" srcOrd="0" destOrd="0" presId="urn:microsoft.com/office/officeart/2018/2/layout/IconVerticalSolidList"/>
    <dgm:cxn modelId="{5C775708-2E3B-4A15-8D1E-D834992E84FF}" type="presParOf" srcId="{34375ED3-DD28-4E33-8F78-6E709D453A8D}" destId="{A45AF52C-99A3-42F6-A843-68960BE64A3C}" srcOrd="1" destOrd="0" presId="urn:microsoft.com/office/officeart/2018/2/layout/IconVerticalSolidList"/>
    <dgm:cxn modelId="{BC90BA51-28F4-49FD-AEE1-77700CCF60B2}" type="presParOf" srcId="{34375ED3-DD28-4E33-8F78-6E709D453A8D}" destId="{CBE5D1BB-A5D6-4AF5-BBC5-CB253FD17C24}" srcOrd="2" destOrd="0" presId="urn:microsoft.com/office/officeart/2018/2/layout/IconVerticalSolidList"/>
    <dgm:cxn modelId="{83A6631C-0383-439F-AFBB-263A28A37957}" type="presParOf" srcId="{34375ED3-DD28-4E33-8F78-6E709D453A8D}" destId="{2366D539-DC32-4C80-A578-ABD7F2BE086C}" srcOrd="3" destOrd="0" presId="urn:microsoft.com/office/officeart/2018/2/layout/IconVerticalSolidList"/>
    <dgm:cxn modelId="{66A8BA0C-A171-4242-B3E7-6E304854F5A9}" type="presParOf" srcId="{EF0B9430-FE36-4CAC-AD91-22201B6EA267}" destId="{2E56A0A9-AD62-4DA7-880F-07FE137F3FF4}" srcOrd="7" destOrd="0" presId="urn:microsoft.com/office/officeart/2018/2/layout/IconVerticalSolidList"/>
    <dgm:cxn modelId="{A9F8B12C-DFDE-4B53-9F4E-2DD413125AF9}" type="presParOf" srcId="{EF0B9430-FE36-4CAC-AD91-22201B6EA267}" destId="{232D6DDF-C06F-4D4B-BD5D-65E77B17BA43}" srcOrd="8" destOrd="0" presId="urn:microsoft.com/office/officeart/2018/2/layout/IconVerticalSolidList"/>
    <dgm:cxn modelId="{0BEA5570-9421-43BB-9B35-2D1BDBFF1FC0}" type="presParOf" srcId="{232D6DDF-C06F-4D4B-BD5D-65E77B17BA43}" destId="{7C7FBFF2-55C8-4A6F-B139-87DE5EB56929}" srcOrd="0" destOrd="0" presId="urn:microsoft.com/office/officeart/2018/2/layout/IconVerticalSolidList"/>
    <dgm:cxn modelId="{E71F7B57-2029-459B-8951-9A048B4AF017}" type="presParOf" srcId="{232D6DDF-C06F-4D4B-BD5D-65E77B17BA43}" destId="{380BF60E-5D99-4190-96A2-44DE8E0A7978}" srcOrd="1" destOrd="0" presId="urn:microsoft.com/office/officeart/2018/2/layout/IconVerticalSolidList"/>
    <dgm:cxn modelId="{65CBE340-93D9-42E9-B7E4-F8A08F48E622}" type="presParOf" srcId="{232D6DDF-C06F-4D4B-BD5D-65E77B17BA43}" destId="{6962C04A-96B8-446B-A23A-5E5A63B2BF2E}" srcOrd="2" destOrd="0" presId="urn:microsoft.com/office/officeart/2018/2/layout/IconVerticalSolidList"/>
    <dgm:cxn modelId="{574F2FA2-D2C9-4980-8DA6-DF85B909E7CF}" type="presParOf" srcId="{232D6DDF-C06F-4D4B-BD5D-65E77B17BA43}" destId="{6030D16F-ACCB-4908-A314-BE73DD4AAC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EB67EF-D5B0-4404-A511-4E52DA41A37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3B5321-B5E9-4A74-9864-CAB4147137CC}">
      <dgm:prSet/>
      <dgm:spPr/>
      <dgm:t>
        <a:bodyPr/>
        <a:lstStyle/>
        <a:p>
          <a:r>
            <a:rPr lang="en-US"/>
            <a:t>Chamber of Commerce Mixers</a:t>
          </a:r>
        </a:p>
      </dgm:t>
    </dgm:pt>
    <dgm:pt modelId="{FAF81491-F90C-403F-8623-07C8D4133E2E}" type="parTrans" cxnId="{120A188C-5C2A-4D7D-8507-57C70002CC64}">
      <dgm:prSet/>
      <dgm:spPr/>
      <dgm:t>
        <a:bodyPr/>
        <a:lstStyle/>
        <a:p>
          <a:endParaRPr lang="en-US"/>
        </a:p>
      </dgm:t>
    </dgm:pt>
    <dgm:pt modelId="{325AA6EB-71CC-4B5D-A699-819CBC24A708}" type="sibTrans" cxnId="{120A188C-5C2A-4D7D-8507-57C70002CC64}">
      <dgm:prSet/>
      <dgm:spPr/>
      <dgm:t>
        <a:bodyPr/>
        <a:lstStyle/>
        <a:p>
          <a:endParaRPr lang="en-US"/>
        </a:p>
      </dgm:t>
    </dgm:pt>
    <dgm:pt modelId="{3CE24A1C-CE9F-4C34-9E83-714E25DDE6F7}">
      <dgm:prSet/>
      <dgm:spPr/>
      <dgm:t>
        <a:bodyPr/>
        <a:lstStyle/>
        <a:p>
          <a:endParaRPr lang="en-US" dirty="0"/>
        </a:p>
      </dgm:t>
    </dgm:pt>
    <dgm:pt modelId="{C07A450E-313B-4AC9-B102-7E1809810D34}" type="parTrans" cxnId="{481069BD-C7CC-4602-8D8E-722A04F9AAB9}">
      <dgm:prSet/>
      <dgm:spPr/>
      <dgm:t>
        <a:bodyPr/>
        <a:lstStyle/>
        <a:p>
          <a:endParaRPr lang="en-US"/>
        </a:p>
      </dgm:t>
    </dgm:pt>
    <dgm:pt modelId="{A025637D-0562-453A-9597-745DF9C2B697}" type="sibTrans" cxnId="{481069BD-C7CC-4602-8D8E-722A04F9AAB9}">
      <dgm:prSet/>
      <dgm:spPr/>
      <dgm:t>
        <a:bodyPr/>
        <a:lstStyle/>
        <a:p>
          <a:endParaRPr lang="en-US"/>
        </a:p>
      </dgm:t>
    </dgm:pt>
    <dgm:pt modelId="{51D9C402-563D-4902-B918-C96354FAB0DE}">
      <dgm:prSet/>
      <dgm:spPr/>
      <dgm:t>
        <a:bodyPr/>
        <a:lstStyle/>
        <a:p>
          <a:endParaRPr lang="en-US" dirty="0"/>
        </a:p>
      </dgm:t>
    </dgm:pt>
    <dgm:pt modelId="{80647D0F-CD18-4096-B2C8-DFBD9CD1B649}" type="parTrans" cxnId="{8DFEA535-6C6E-4C6A-B617-860912F6BB01}">
      <dgm:prSet/>
      <dgm:spPr/>
      <dgm:t>
        <a:bodyPr/>
        <a:lstStyle/>
        <a:p>
          <a:endParaRPr lang="en-US"/>
        </a:p>
      </dgm:t>
    </dgm:pt>
    <dgm:pt modelId="{7352C0CD-4932-4EEC-AA00-B676234ACB7A}" type="sibTrans" cxnId="{8DFEA535-6C6E-4C6A-B617-860912F6BB01}">
      <dgm:prSet/>
      <dgm:spPr/>
      <dgm:t>
        <a:bodyPr/>
        <a:lstStyle/>
        <a:p>
          <a:endParaRPr lang="en-US"/>
        </a:p>
      </dgm:t>
    </dgm:pt>
    <dgm:pt modelId="{BBC5166D-4FAD-4217-809F-CD027570E5A7}">
      <dgm:prSet/>
      <dgm:spPr/>
      <dgm:t>
        <a:bodyPr/>
        <a:lstStyle/>
        <a:p>
          <a:r>
            <a:rPr lang="en-US" dirty="0"/>
            <a:t>.</a:t>
          </a:r>
        </a:p>
      </dgm:t>
    </dgm:pt>
    <dgm:pt modelId="{10392E6A-13FD-42C1-84A2-B6B2F02E242A}" type="parTrans" cxnId="{4575B345-83CA-4D3B-AE84-FB101D5BAB0C}">
      <dgm:prSet/>
      <dgm:spPr/>
      <dgm:t>
        <a:bodyPr/>
        <a:lstStyle/>
        <a:p>
          <a:endParaRPr lang="en-US"/>
        </a:p>
      </dgm:t>
    </dgm:pt>
    <dgm:pt modelId="{65583438-7E65-4D20-B264-DA2F8813D79B}" type="sibTrans" cxnId="{4575B345-83CA-4D3B-AE84-FB101D5BAB0C}">
      <dgm:prSet/>
      <dgm:spPr/>
      <dgm:t>
        <a:bodyPr/>
        <a:lstStyle/>
        <a:p>
          <a:endParaRPr lang="en-US"/>
        </a:p>
      </dgm:t>
    </dgm:pt>
    <dgm:pt modelId="{BEDF59CC-5241-4B53-9FC3-C7CC02A90DD0}">
      <dgm:prSet/>
      <dgm:spPr/>
      <dgm:t>
        <a:bodyPr/>
        <a:lstStyle/>
        <a:p>
          <a:endParaRPr lang="en-US" dirty="0"/>
        </a:p>
      </dgm:t>
    </dgm:pt>
    <dgm:pt modelId="{9423E223-DF0E-4A1F-9CF2-E006DD0DFC48}" type="parTrans" cxnId="{EC5FEBF7-129C-41E0-B983-0B2144774210}">
      <dgm:prSet/>
      <dgm:spPr/>
      <dgm:t>
        <a:bodyPr/>
        <a:lstStyle/>
        <a:p>
          <a:endParaRPr lang="en-US"/>
        </a:p>
      </dgm:t>
    </dgm:pt>
    <dgm:pt modelId="{C7A70B30-DF56-452B-9C0E-468005144D13}" type="sibTrans" cxnId="{EC5FEBF7-129C-41E0-B983-0B2144774210}">
      <dgm:prSet/>
      <dgm:spPr/>
      <dgm:t>
        <a:bodyPr/>
        <a:lstStyle/>
        <a:p>
          <a:endParaRPr lang="en-US"/>
        </a:p>
      </dgm:t>
    </dgm:pt>
    <dgm:pt modelId="{DBDA77BF-15A6-A340-8951-53BEC5914786}" type="pres">
      <dgm:prSet presAssocID="{3FEB67EF-D5B0-4404-A511-4E52DA41A37A}" presName="diagram" presStyleCnt="0">
        <dgm:presLayoutVars>
          <dgm:dir/>
          <dgm:resizeHandles val="exact"/>
        </dgm:presLayoutVars>
      </dgm:prSet>
      <dgm:spPr/>
    </dgm:pt>
    <dgm:pt modelId="{35297860-B322-794B-BE6C-9185B7942E8E}" type="pres">
      <dgm:prSet presAssocID="{B33B5321-B5E9-4A74-9864-CAB4147137CC}" presName="node" presStyleLbl="node1" presStyleIdx="0" presStyleCnt="5">
        <dgm:presLayoutVars>
          <dgm:bulletEnabled val="1"/>
        </dgm:presLayoutVars>
      </dgm:prSet>
      <dgm:spPr/>
    </dgm:pt>
    <dgm:pt modelId="{A1F9E61B-E9F0-3449-A10E-AC28A9ED1AE1}" type="pres">
      <dgm:prSet presAssocID="{325AA6EB-71CC-4B5D-A699-819CBC24A708}" presName="sibTrans" presStyleCnt="0"/>
      <dgm:spPr/>
    </dgm:pt>
    <dgm:pt modelId="{A3603734-DD93-384D-9C69-081A967C3AD5}" type="pres">
      <dgm:prSet presAssocID="{3CE24A1C-CE9F-4C34-9E83-714E25DDE6F7}" presName="node" presStyleLbl="node1" presStyleIdx="1" presStyleCnt="5">
        <dgm:presLayoutVars>
          <dgm:bulletEnabled val="1"/>
        </dgm:presLayoutVars>
      </dgm:prSet>
      <dgm:spPr/>
    </dgm:pt>
    <dgm:pt modelId="{977666F9-BB9D-604C-83F6-5E9A26523880}" type="pres">
      <dgm:prSet presAssocID="{A025637D-0562-453A-9597-745DF9C2B697}" presName="sibTrans" presStyleCnt="0"/>
      <dgm:spPr/>
    </dgm:pt>
    <dgm:pt modelId="{A3937334-11A6-D441-A671-DCE4D3318DEC}" type="pres">
      <dgm:prSet presAssocID="{51D9C402-563D-4902-B918-C96354FAB0DE}" presName="node" presStyleLbl="node1" presStyleIdx="2" presStyleCnt="5">
        <dgm:presLayoutVars>
          <dgm:bulletEnabled val="1"/>
        </dgm:presLayoutVars>
      </dgm:prSet>
      <dgm:spPr/>
    </dgm:pt>
    <dgm:pt modelId="{9496B482-4907-3944-A84E-8857B2386150}" type="pres">
      <dgm:prSet presAssocID="{7352C0CD-4932-4EEC-AA00-B676234ACB7A}" presName="sibTrans" presStyleCnt="0"/>
      <dgm:spPr/>
    </dgm:pt>
    <dgm:pt modelId="{6379EA79-9216-E249-A425-41AF36E20720}" type="pres">
      <dgm:prSet presAssocID="{BBC5166D-4FAD-4217-809F-CD027570E5A7}" presName="node" presStyleLbl="node1" presStyleIdx="3" presStyleCnt="5" custLinFactNeighborX="-483" custLinFactNeighborY="-4265">
        <dgm:presLayoutVars>
          <dgm:bulletEnabled val="1"/>
        </dgm:presLayoutVars>
      </dgm:prSet>
      <dgm:spPr/>
    </dgm:pt>
    <dgm:pt modelId="{EC13DDDA-E377-354D-91F5-1EA748A29C79}" type="pres">
      <dgm:prSet presAssocID="{65583438-7E65-4D20-B264-DA2F8813D79B}" presName="sibTrans" presStyleCnt="0"/>
      <dgm:spPr/>
    </dgm:pt>
    <dgm:pt modelId="{F197D217-1B78-A54D-8250-02055145CB4E}" type="pres">
      <dgm:prSet presAssocID="{BEDF59CC-5241-4B53-9FC3-C7CC02A90DD0}" presName="node" presStyleLbl="node1" presStyleIdx="4" presStyleCnt="5" custFlipVert="1" custScaleY="101422" custLinFactNeighborX="2559" custLinFactNeighborY="-5864">
        <dgm:presLayoutVars>
          <dgm:bulletEnabled val="1"/>
        </dgm:presLayoutVars>
      </dgm:prSet>
      <dgm:spPr/>
    </dgm:pt>
  </dgm:ptLst>
  <dgm:cxnLst>
    <dgm:cxn modelId="{EE7F071F-DD4A-B74D-9444-35D0EDAD31EF}" type="presOf" srcId="{BBC5166D-4FAD-4217-809F-CD027570E5A7}" destId="{6379EA79-9216-E249-A425-41AF36E20720}" srcOrd="0" destOrd="0" presId="urn:microsoft.com/office/officeart/2005/8/layout/default"/>
    <dgm:cxn modelId="{7546FF2D-EED7-7846-983A-3D14BFE34724}" type="presOf" srcId="{3CE24A1C-CE9F-4C34-9E83-714E25DDE6F7}" destId="{A3603734-DD93-384D-9C69-081A967C3AD5}" srcOrd="0" destOrd="0" presId="urn:microsoft.com/office/officeart/2005/8/layout/default"/>
    <dgm:cxn modelId="{DA453F35-8927-AC46-8511-87D8274984A3}" type="presOf" srcId="{B33B5321-B5E9-4A74-9864-CAB4147137CC}" destId="{35297860-B322-794B-BE6C-9185B7942E8E}" srcOrd="0" destOrd="0" presId="urn:microsoft.com/office/officeart/2005/8/layout/default"/>
    <dgm:cxn modelId="{8DFEA535-6C6E-4C6A-B617-860912F6BB01}" srcId="{3FEB67EF-D5B0-4404-A511-4E52DA41A37A}" destId="{51D9C402-563D-4902-B918-C96354FAB0DE}" srcOrd="2" destOrd="0" parTransId="{80647D0F-CD18-4096-B2C8-DFBD9CD1B649}" sibTransId="{7352C0CD-4932-4EEC-AA00-B676234ACB7A}"/>
    <dgm:cxn modelId="{4575B345-83CA-4D3B-AE84-FB101D5BAB0C}" srcId="{3FEB67EF-D5B0-4404-A511-4E52DA41A37A}" destId="{BBC5166D-4FAD-4217-809F-CD027570E5A7}" srcOrd="3" destOrd="0" parTransId="{10392E6A-13FD-42C1-84A2-B6B2F02E242A}" sibTransId="{65583438-7E65-4D20-B264-DA2F8813D79B}"/>
    <dgm:cxn modelId="{FAFF7F5A-02F1-D64A-B690-4F4A3AEBFF87}" type="presOf" srcId="{BEDF59CC-5241-4B53-9FC3-C7CC02A90DD0}" destId="{F197D217-1B78-A54D-8250-02055145CB4E}" srcOrd="0" destOrd="0" presId="urn:microsoft.com/office/officeart/2005/8/layout/default"/>
    <dgm:cxn modelId="{9FB7108A-7E7E-CD4F-B310-543725B6BC0D}" type="presOf" srcId="{51D9C402-563D-4902-B918-C96354FAB0DE}" destId="{A3937334-11A6-D441-A671-DCE4D3318DEC}" srcOrd="0" destOrd="0" presId="urn:microsoft.com/office/officeart/2005/8/layout/default"/>
    <dgm:cxn modelId="{120A188C-5C2A-4D7D-8507-57C70002CC64}" srcId="{3FEB67EF-D5B0-4404-A511-4E52DA41A37A}" destId="{B33B5321-B5E9-4A74-9864-CAB4147137CC}" srcOrd="0" destOrd="0" parTransId="{FAF81491-F90C-403F-8623-07C8D4133E2E}" sibTransId="{325AA6EB-71CC-4B5D-A699-819CBC24A708}"/>
    <dgm:cxn modelId="{481069BD-C7CC-4602-8D8E-722A04F9AAB9}" srcId="{3FEB67EF-D5B0-4404-A511-4E52DA41A37A}" destId="{3CE24A1C-CE9F-4C34-9E83-714E25DDE6F7}" srcOrd="1" destOrd="0" parTransId="{C07A450E-313B-4AC9-B102-7E1809810D34}" sibTransId="{A025637D-0562-453A-9597-745DF9C2B697}"/>
    <dgm:cxn modelId="{6FAA8AE9-AC39-5645-B683-28E36B097519}" type="presOf" srcId="{3FEB67EF-D5B0-4404-A511-4E52DA41A37A}" destId="{DBDA77BF-15A6-A340-8951-53BEC5914786}" srcOrd="0" destOrd="0" presId="urn:microsoft.com/office/officeart/2005/8/layout/default"/>
    <dgm:cxn modelId="{EC5FEBF7-129C-41E0-B983-0B2144774210}" srcId="{3FEB67EF-D5B0-4404-A511-4E52DA41A37A}" destId="{BEDF59CC-5241-4B53-9FC3-C7CC02A90DD0}" srcOrd="4" destOrd="0" parTransId="{9423E223-DF0E-4A1F-9CF2-E006DD0DFC48}" sibTransId="{C7A70B30-DF56-452B-9C0E-468005144D13}"/>
    <dgm:cxn modelId="{BDC31A72-5C81-7A40-AC7D-F88E5C5E1318}" type="presParOf" srcId="{DBDA77BF-15A6-A340-8951-53BEC5914786}" destId="{35297860-B322-794B-BE6C-9185B7942E8E}" srcOrd="0" destOrd="0" presId="urn:microsoft.com/office/officeart/2005/8/layout/default"/>
    <dgm:cxn modelId="{A286150A-1C41-5042-B1EC-CED95713EFAE}" type="presParOf" srcId="{DBDA77BF-15A6-A340-8951-53BEC5914786}" destId="{A1F9E61B-E9F0-3449-A10E-AC28A9ED1AE1}" srcOrd="1" destOrd="0" presId="urn:microsoft.com/office/officeart/2005/8/layout/default"/>
    <dgm:cxn modelId="{88CEB8A7-A663-1D4E-A291-7995C3FFDEFB}" type="presParOf" srcId="{DBDA77BF-15A6-A340-8951-53BEC5914786}" destId="{A3603734-DD93-384D-9C69-081A967C3AD5}" srcOrd="2" destOrd="0" presId="urn:microsoft.com/office/officeart/2005/8/layout/default"/>
    <dgm:cxn modelId="{AB5C64AB-A1D8-6E4C-8B97-B91E91D57ACE}" type="presParOf" srcId="{DBDA77BF-15A6-A340-8951-53BEC5914786}" destId="{977666F9-BB9D-604C-83F6-5E9A26523880}" srcOrd="3" destOrd="0" presId="urn:microsoft.com/office/officeart/2005/8/layout/default"/>
    <dgm:cxn modelId="{C4B947E8-558F-3944-8FD2-151069B4165B}" type="presParOf" srcId="{DBDA77BF-15A6-A340-8951-53BEC5914786}" destId="{A3937334-11A6-D441-A671-DCE4D3318DEC}" srcOrd="4" destOrd="0" presId="urn:microsoft.com/office/officeart/2005/8/layout/default"/>
    <dgm:cxn modelId="{68009693-C18E-D947-9B78-58BFEB5A4802}" type="presParOf" srcId="{DBDA77BF-15A6-A340-8951-53BEC5914786}" destId="{9496B482-4907-3944-A84E-8857B2386150}" srcOrd="5" destOrd="0" presId="urn:microsoft.com/office/officeart/2005/8/layout/default"/>
    <dgm:cxn modelId="{C3CDF758-BDFE-D747-9C8A-9CE7D468F66A}" type="presParOf" srcId="{DBDA77BF-15A6-A340-8951-53BEC5914786}" destId="{6379EA79-9216-E249-A425-41AF36E20720}" srcOrd="6" destOrd="0" presId="urn:microsoft.com/office/officeart/2005/8/layout/default"/>
    <dgm:cxn modelId="{D5FE172A-A43F-804A-B30E-A0712302A5D7}" type="presParOf" srcId="{DBDA77BF-15A6-A340-8951-53BEC5914786}" destId="{EC13DDDA-E377-354D-91F5-1EA748A29C79}" srcOrd="7" destOrd="0" presId="urn:microsoft.com/office/officeart/2005/8/layout/default"/>
    <dgm:cxn modelId="{3B71C726-746B-A845-A235-17D60D655CD5}" type="presParOf" srcId="{DBDA77BF-15A6-A340-8951-53BEC5914786}" destId="{F197D217-1B78-A54D-8250-02055145CB4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EB67EF-D5B0-4404-A511-4E52DA41A37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3B5321-B5E9-4A74-9864-CAB4147137CC}">
      <dgm:prSet/>
      <dgm:spPr/>
      <dgm:t>
        <a:bodyPr/>
        <a:lstStyle/>
        <a:p>
          <a:r>
            <a:rPr lang="en-US"/>
            <a:t>Chamber of Commerce Mixers</a:t>
          </a:r>
        </a:p>
      </dgm:t>
    </dgm:pt>
    <dgm:pt modelId="{FAF81491-F90C-403F-8623-07C8D4133E2E}" type="parTrans" cxnId="{120A188C-5C2A-4D7D-8507-57C70002CC64}">
      <dgm:prSet/>
      <dgm:spPr/>
      <dgm:t>
        <a:bodyPr/>
        <a:lstStyle/>
        <a:p>
          <a:endParaRPr lang="en-US"/>
        </a:p>
      </dgm:t>
    </dgm:pt>
    <dgm:pt modelId="{325AA6EB-71CC-4B5D-A699-819CBC24A708}" type="sibTrans" cxnId="{120A188C-5C2A-4D7D-8507-57C70002CC64}">
      <dgm:prSet/>
      <dgm:spPr/>
      <dgm:t>
        <a:bodyPr/>
        <a:lstStyle/>
        <a:p>
          <a:endParaRPr lang="en-US"/>
        </a:p>
      </dgm:t>
    </dgm:pt>
    <dgm:pt modelId="{3CE24A1C-CE9F-4C34-9E83-714E25DDE6F7}">
      <dgm:prSet/>
      <dgm:spPr/>
      <dgm:t>
        <a:bodyPr/>
        <a:lstStyle/>
        <a:p>
          <a:r>
            <a:rPr lang="en-US"/>
            <a:t>Ribbon Cutting/Grand Opening Events</a:t>
          </a:r>
        </a:p>
      </dgm:t>
    </dgm:pt>
    <dgm:pt modelId="{C07A450E-313B-4AC9-B102-7E1809810D34}" type="parTrans" cxnId="{481069BD-C7CC-4602-8D8E-722A04F9AAB9}">
      <dgm:prSet/>
      <dgm:spPr/>
      <dgm:t>
        <a:bodyPr/>
        <a:lstStyle/>
        <a:p>
          <a:endParaRPr lang="en-US"/>
        </a:p>
      </dgm:t>
    </dgm:pt>
    <dgm:pt modelId="{A025637D-0562-453A-9597-745DF9C2B697}" type="sibTrans" cxnId="{481069BD-C7CC-4602-8D8E-722A04F9AAB9}">
      <dgm:prSet/>
      <dgm:spPr/>
      <dgm:t>
        <a:bodyPr/>
        <a:lstStyle/>
        <a:p>
          <a:endParaRPr lang="en-US"/>
        </a:p>
      </dgm:t>
    </dgm:pt>
    <dgm:pt modelId="{51D9C402-563D-4902-B918-C96354FAB0DE}">
      <dgm:prSet/>
      <dgm:spPr/>
      <dgm:t>
        <a:bodyPr/>
        <a:lstStyle/>
        <a:p>
          <a:endParaRPr lang="en-US" dirty="0"/>
        </a:p>
      </dgm:t>
    </dgm:pt>
    <dgm:pt modelId="{80647D0F-CD18-4096-B2C8-DFBD9CD1B649}" type="parTrans" cxnId="{8DFEA535-6C6E-4C6A-B617-860912F6BB01}">
      <dgm:prSet/>
      <dgm:spPr/>
      <dgm:t>
        <a:bodyPr/>
        <a:lstStyle/>
        <a:p>
          <a:endParaRPr lang="en-US"/>
        </a:p>
      </dgm:t>
    </dgm:pt>
    <dgm:pt modelId="{7352C0CD-4932-4EEC-AA00-B676234ACB7A}" type="sibTrans" cxnId="{8DFEA535-6C6E-4C6A-B617-860912F6BB01}">
      <dgm:prSet/>
      <dgm:spPr/>
      <dgm:t>
        <a:bodyPr/>
        <a:lstStyle/>
        <a:p>
          <a:endParaRPr lang="en-US"/>
        </a:p>
      </dgm:t>
    </dgm:pt>
    <dgm:pt modelId="{BBC5166D-4FAD-4217-809F-CD027570E5A7}">
      <dgm:prSet/>
      <dgm:spPr/>
      <dgm:t>
        <a:bodyPr/>
        <a:lstStyle/>
        <a:p>
          <a:endParaRPr lang="en-US" dirty="0"/>
        </a:p>
      </dgm:t>
    </dgm:pt>
    <dgm:pt modelId="{10392E6A-13FD-42C1-84A2-B6B2F02E242A}" type="parTrans" cxnId="{4575B345-83CA-4D3B-AE84-FB101D5BAB0C}">
      <dgm:prSet/>
      <dgm:spPr/>
      <dgm:t>
        <a:bodyPr/>
        <a:lstStyle/>
        <a:p>
          <a:endParaRPr lang="en-US"/>
        </a:p>
      </dgm:t>
    </dgm:pt>
    <dgm:pt modelId="{65583438-7E65-4D20-B264-DA2F8813D79B}" type="sibTrans" cxnId="{4575B345-83CA-4D3B-AE84-FB101D5BAB0C}">
      <dgm:prSet/>
      <dgm:spPr/>
      <dgm:t>
        <a:bodyPr/>
        <a:lstStyle/>
        <a:p>
          <a:endParaRPr lang="en-US"/>
        </a:p>
      </dgm:t>
    </dgm:pt>
    <dgm:pt modelId="{BEDF59CC-5241-4B53-9FC3-C7CC02A90DD0}">
      <dgm:prSet/>
      <dgm:spPr/>
      <dgm:t>
        <a:bodyPr/>
        <a:lstStyle/>
        <a:p>
          <a:endParaRPr lang="en-US" dirty="0"/>
        </a:p>
      </dgm:t>
    </dgm:pt>
    <dgm:pt modelId="{9423E223-DF0E-4A1F-9CF2-E006DD0DFC48}" type="parTrans" cxnId="{EC5FEBF7-129C-41E0-B983-0B2144774210}">
      <dgm:prSet/>
      <dgm:spPr/>
      <dgm:t>
        <a:bodyPr/>
        <a:lstStyle/>
        <a:p>
          <a:endParaRPr lang="en-US"/>
        </a:p>
      </dgm:t>
    </dgm:pt>
    <dgm:pt modelId="{C7A70B30-DF56-452B-9C0E-468005144D13}" type="sibTrans" cxnId="{EC5FEBF7-129C-41E0-B983-0B2144774210}">
      <dgm:prSet/>
      <dgm:spPr/>
      <dgm:t>
        <a:bodyPr/>
        <a:lstStyle/>
        <a:p>
          <a:endParaRPr lang="en-US"/>
        </a:p>
      </dgm:t>
    </dgm:pt>
    <dgm:pt modelId="{DBDA77BF-15A6-A340-8951-53BEC5914786}" type="pres">
      <dgm:prSet presAssocID="{3FEB67EF-D5B0-4404-A511-4E52DA41A37A}" presName="diagram" presStyleCnt="0">
        <dgm:presLayoutVars>
          <dgm:dir/>
          <dgm:resizeHandles val="exact"/>
        </dgm:presLayoutVars>
      </dgm:prSet>
      <dgm:spPr/>
    </dgm:pt>
    <dgm:pt modelId="{35297860-B322-794B-BE6C-9185B7942E8E}" type="pres">
      <dgm:prSet presAssocID="{B33B5321-B5E9-4A74-9864-CAB4147137CC}" presName="node" presStyleLbl="node1" presStyleIdx="0" presStyleCnt="5">
        <dgm:presLayoutVars>
          <dgm:bulletEnabled val="1"/>
        </dgm:presLayoutVars>
      </dgm:prSet>
      <dgm:spPr/>
    </dgm:pt>
    <dgm:pt modelId="{A1F9E61B-E9F0-3449-A10E-AC28A9ED1AE1}" type="pres">
      <dgm:prSet presAssocID="{325AA6EB-71CC-4B5D-A699-819CBC24A708}" presName="sibTrans" presStyleCnt="0"/>
      <dgm:spPr/>
    </dgm:pt>
    <dgm:pt modelId="{A3603734-DD93-384D-9C69-081A967C3AD5}" type="pres">
      <dgm:prSet presAssocID="{3CE24A1C-CE9F-4C34-9E83-714E25DDE6F7}" presName="node" presStyleLbl="node1" presStyleIdx="1" presStyleCnt="5">
        <dgm:presLayoutVars>
          <dgm:bulletEnabled val="1"/>
        </dgm:presLayoutVars>
      </dgm:prSet>
      <dgm:spPr/>
    </dgm:pt>
    <dgm:pt modelId="{977666F9-BB9D-604C-83F6-5E9A26523880}" type="pres">
      <dgm:prSet presAssocID="{A025637D-0562-453A-9597-745DF9C2B697}" presName="sibTrans" presStyleCnt="0"/>
      <dgm:spPr/>
    </dgm:pt>
    <dgm:pt modelId="{A3937334-11A6-D441-A671-DCE4D3318DEC}" type="pres">
      <dgm:prSet presAssocID="{51D9C402-563D-4902-B918-C96354FAB0DE}" presName="node" presStyleLbl="node1" presStyleIdx="2" presStyleCnt="5">
        <dgm:presLayoutVars>
          <dgm:bulletEnabled val="1"/>
        </dgm:presLayoutVars>
      </dgm:prSet>
      <dgm:spPr/>
    </dgm:pt>
    <dgm:pt modelId="{9496B482-4907-3944-A84E-8857B2386150}" type="pres">
      <dgm:prSet presAssocID="{7352C0CD-4932-4EEC-AA00-B676234ACB7A}" presName="sibTrans" presStyleCnt="0"/>
      <dgm:spPr/>
    </dgm:pt>
    <dgm:pt modelId="{6379EA79-9216-E249-A425-41AF36E20720}" type="pres">
      <dgm:prSet presAssocID="{BBC5166D-4FAD-4217-809F-CD027570E5A7}" presName="node" presStyleLbl="node1" presStyleIdx="3" presStyleCnt="5">
        <dgm:presLayoutVars>
          <dgm:bulletEnabled val="1"/>
        </dgm:presLayoutVars>
      </dgm:prSet>
      <dgm:spPr/>
    </dgm:pt>
    <dgm:pt modelId="{EC13DDDA-E377-354D-91F5-1EA748A29C79}" type="pres">
      <dgm:prSet presAssocID="{65583438-7E65-4D20-B264-DA2F8813D79B}" presName="sibTrans" presStyleCnt="0"/>
      <dgm:spPr/>
    </dgm:pt>
    <dgm:pt modelId="{F197D217-1B78-A54D-8250-02055145CB4E}" type="pres">
      <dgm:prSet presAssocID="{BEDF59CC-5241-4B53-9FC3-C7CC02A90DD0}" presName="node" presStyleLbl="node1" presStyleIdx="4" presStyleCnt="5">
        <dgm:presLayoutVars>
          <dgm:bulletEnabled val="1"/>
        </dgm:presLayoutVars>
      </dgm:prSet>
      <dgm:spPr/>
    </dgm:pt>
  </dgm:ptLst>
  <dgm:cxnLst>
    <dgm:cxn modelId="{EE7F071F-DD4A-B74D-9444-35D0EDAD31EF}" type="presOf" srcId="{BBC5166D-4FAD-4217-809F-CD027570E5A7}" destId="{6379EA79-9216-E249-A425-41AF36E20720}" srcOrd="0" destOrd="0" presId="urn:microsoft.com/office/officeart/2005/8/layout/default"/>
    <dgm:cxn modelId="{7546FF2D-EED7-7846-983A-3D14BFE34724}" type="presOf" srcId="{3CE24A1C-CE9F-4C34-9E83-714E25DDE6F7}" destId="{A3603734-DD93-384D-9C69-081A967C3AD5}" srcOrd="0" destOrd="0" presId="urn:microsoft.com/office/officeart/2005/8/layout/default"/>
    <dgm:cxn modelId="{DA453F35-8927-AC46-8511-87D8274984A3}" type="presOf" srcId="{B33B5321-B5E9-4A74-9864-CAB4147137CC}" destId="{35297860-B322-794B-BE6C-9185B7942E8E}" srcOrd="0" destOrd="0" presId="urn:microsoft.com/office/officeart/2005/8/layout/default"/>
    <dgm:cxn modelId="{8DFEA535-6C6E-4C6A-B617-860912F6BB01}" srcId="{3FEB67EF-D5B0-4404-A511-4E52DA41A37A}" destId="{51D9C402-563D-4902-B918-C96354FAB0DE}" srcOrd="2" destOrd="0" parTransId="{80647D0F-CD18-4096-B2C8-DFBD9CD1B649}" sibTransId="{7352C0CD-4932-4EEC-AA00-B676234ACB7A}"/>
    <dgm:cxn modelId="{4575B345-83CA-4D3B-AE84-FB101D5BAB0C}" srcId="{3FEB67EF-D5B0-4404-A511-4E52DA41A37A}" destId="{BBC5166D-4FAD-4217-809F-CD027570E5A7}" srcOrd="3" destOrd="0" parTransId="{10392E6A-13FD-42C1-84A2-B6B2F02E242A}" sibTransId="{65583438-7E65-4D20-B264-DA2F8813D79B}"/>
    <dgm:cxn modelId="{FAFF7F5A-02F1-D64A-B690-4F4A3AEBFF87}" type="presOf" srcId="{BEDF59CC-5241-4B53-9FC3-C7CC02A90DD0}" destId="{F197D217-1B78-A54D-8250-02055145CB4E}" srcOrd="0" destOrd="0" presId="urn:microsoft.com/office/officeart/2005/8/layout/default"/>
    <dgm:cxn modelId="{9FB7108A-7E7E-CD4F-B310-543725B6BC0D}" type="presOf" srcId="{51D9C402-563D-4902-B918-C96354FAB0DE}" destId="{A3937334-11A6-D441-A671-DCE4D3318DEC}" srcOrd="0" destOrd="0" presId="urn:microsoft.com/office/officeart/2005/8/layout/default"/>
    <dgm:cxn modelId="{120A188C-5C2A-4D7D-8507-57C70002CC64}" srcId="{3FEB67EF-D5B0-4404-A511-4E52DA41A37A}" destId="{B33B5321-B5E9-4A74-9864-CAB4147137CC}" srcOrd="0" destOrd="0" parTransId="{FAF81491-F90C-403F-8623-07C8D4133E2E}" sibTransId="{325AA6EB-71CC-4B5D-A699-819CBC24A708}"/>
    <dgm:cxn modelId="{481069BD-C7CC-4602-8D8E-722A04F9AAB9}" srcId="{3FEB67EF-D5B0-4404-A511-4E52DA41A37A}" destId="{3CE24A1C-CE9F-4C34-9E83-714E25DDE6F7}" srcOrd="1" destOrd="0" parTransId="{C07A450E-313B-4AC9-B102-7E1809810D34}" sibTransId="{A025637D-0562-453A-9597-745DF9C2B697}"/>
    <dgm:cxn modelId="{6FAA8AE9-AC39-5645-B683-28E36B097519}" type="presOf" srcId="{3FEB67EF-D5B0-4404-A511-4E52DA41A37A}" destId="{DBDA77BF-15A6-A340-8951-53BEC5914786}" srcOrd="0" destOrd="0" presId="urn:microsoft.com/office/officeart/2005/8/layout/default"/>
    <dgm:cxn modelId="{EC5FEBF7-129C-41E0-B983-0B2144774210}" srcId="{3FEB67EF-D5B0-4404-A511-4E52DA41A37A}" destId="{BEDF59CC-5241-4B53-9FC3-C7CC02A90DD0}" srcOrd="4" destOrd="0" parTransId="{9423E223-DF0E-4A1F-9CF2-E006DD0DFC48}" sibTransId="{C7A70B30-DF56-452B-9C0E-468005144D13}"/>
    <dgm:cxn modelId="{BDC31A72-5C81-7A40-AC7D-F88E5C5E1318}" type="presParOf" srcId="{DBDA77BF-15A6-A340-8951-53BEC5914786}" destId="{35297860-B322-794B-BE6C-9185B7942E8E}" srcOrd="0" destOrd="0" presId="urn:microsoft.com/office/officeart/2005/8/layout/default"/>
    <dgm:cxn modelId="{A286150A-1C41-5042-B1EC-CED95713EFAE}" type="presParOf" srcId="{DBDA77BF-15A6-A340-8951-53BEC5914786}" destId="{A1F9E61B-E9F0-3449-A10E-AC28A9ED1AE1}" srcOrd="1" destOrd="0" presId="urn:microsoft.com/office/officeart/2005/8/layout/default"/>
    <dgm:cxn modelId="{88CEB8A7-A663-1D4E-A291-7995C3FFDEFB}" type="presParOf" srcId="{DBDA77BF-15A6-A340-8951-53BEC5914786}" destId="{A3603734-DD93-384D-9C69-081A967C3AD5}" srcOrd="2" destOrd="0" presId="urn:microsoft.com/office/officeart/2005/8/layout/default"/>
    <dgm:cxn modelId="{AB5C64AB-A1D8-6E4C-8B97-B91E91D57ACE}" type="presParOf" srcId="{DBDA77BF-15A6-A340-8951-53BEC5914786}" destId="{977666F9-BB9D-604C-83F6-5E9A26523880}" srcOrd="3" destOrd="0" presId="urn:microsoft.com/office/officeart/2005/8/layout/default"/>
    <dgm:cxn modelId="{C4B947E8-558F-3944-8FD2-151069B4165B}" type="presParOf" srcId="{DBDA77BF-15A6-A340-8951-53BEC5914786}" destId="{A3937334-11A6-D441-A671-DCE4D3318DEC}" srcOrd="4" destOrd="0" presId="urn:microsoft.com/office/officeart/2005/8/layout/default"/>
    <dgm:cxn modelId="{68009693-C18E-D947-9B78-58BFEB5A4802}" type="presParOf" srcId="{DBDA77BF-15A6-A340-8951-53BEC5914786}" destId="{9496B482-4907-3944-A84E-8857B2386150}" srcOrd="5" destOrd="0" presId="urn:microsoft.com/office/officeart/2005/8/layout/default"/>
    <dgm:cxn modelId="{C3CDF758-BDFE-D747-9C8A-9CE7D468F66A}" type="presParOf" srcId="{DBDA77BF-15A6-A340-8951-53BEC5914786}" destId="{6379EA79-9216-E249-A425-41AF36E20720}" srcOrd="6" destOrd="0" presId="urn:microsoft.com/office/officeart/2005/8/layout/default"/>
    <dgm:cxn modelId="{D5FE172A-A43F-804A-B30E-A0712302A5D7}" type="presParOf" srcId="{DBDA77BF-15A6-A340-8951-53BEC5914786}" destId="{EC13DDDA-E377-354D-91F5-1EA748A29C79}" srcOrd="7" destOrd="0" presId="urn:microsoft.com/office/officeart/2005/8/layout/default"/>
    <dgm:cxn modelId="{3B71C726-746B-A845-A235-17D60D655CD5}" type="presParOf" srcId="{DBDA77BF-15A6-A340-8951-53BEC5914786}" destId="{F197D217-1B78-A54D-8250-02055145CB4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EB67EF-D5B0-4404-A511-4E52DA41A37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3B5321-B5E9-4A74-9864-CAB4147137CC}">
      <dgm:prSet/>
      <dgm:spPr/>
      <dgm:t>
        <a:bodyPr/>
        <a:lstStyle/>
        <a:p>
          <a:r>
            <a:rPr lang="en-US"/>
            <a:t>Chamber of Commerce Mixers</a:t>
          </a:r>
        </a:p>
      </dgm:t>
    </dgm:pt>
    <dgm:pt modelId="{FAF81491-F90C-403F-8623-07C8D4133E2E}" type="parTrans" cxnId="{120A188C-5C2A-4D7D-8507-57C70002CC64}">
      <dgm:prSet/>
      <dgm:spPr/>
      <dgm:t>
        <a:bodyPr/>
        <a:lstStyle/>
        <a:p>
          <a:endParaRPr lang="en-US"/>
        </a:p>
      </dgm:t>
    </dgm:pt>
    <dgm:pt modelId="{325AA6EB-71CC-4B5D-A699-819CBC24A708}" type="sibTrans" cxnId="{120A188C-5C2A-4D7D-8507-57C70002CC64}">
      <dgm:prSet/>
      <dgm:spPr/>
      <dgm:t>
        <a:bodyPr/>
        <a:lstStyle/>
        <a:p>
          <a:endParaRPr lang="en-US"/>
        </a:p>
      </dgm:t>
    </dgm:pt>
    <dgm:pt modelId="{3CE24A1C-CE9F-4C34-9E83-714E25DDE6F7}">
      <dgm:prSet/>
      <dgm:spPr/>
      <dgm:t>
        <a:bodyPr/>
        <a:lstStyle/>
        <a:p>
          <a:r>
            <a:rPr lang="en-US"/>
            <a:t>Ribbon Cutting/Grand Opening Events</a:t>
          </a:r>
        </a:p>
      </dgm:t>
    </dgm:pt>
    <dgm:pt modelId="{C07A450E-313B-4AC9-B102-7E1809810D34}" type="parTrans" cxnId="{481069BD-C7CC-4602-8D8E-722A04F9AAB9}">
      <dgm:prSet/>
      <dgm:spPr/>
      <dgm:t>
        <a:bodyPr/>
        <a:lstStyle/>
        <a:p>
          <a:endParaRPr lang="en-US"/>
        </a:p>
      </dgm:t>
    </dgm:pt>
    <dgm:pt modelId="{A025637D-0562-453A-9597-745DF9C2B697}" type="sibTrans" cxnId="{481069BD-C7CC-4602-8D8E-722A04F9AAB9}">
      <dgm:prSet/>
      <dgm:spPr/>
      <dgm:t>
        <a:bodyPr/>
        <a:lstStyle/>
        <a:p>
          <a:endParaRPr lang="en-US"/>
        </a:p>
      </dgm:t>
    </dgm:pt>
    <dgm:pt modelId="{51D9C402-563D-4902-B918-C96354FAB0DE}">
      <dgm:prSet/>
      <dgm:spPr/>
      <dgm:t>
        <a:bodyPr/>
        <a:lstStyle/>
        <a:p>
          <a:r>
            <a:rPr lang="en-US" dirty="0"/>
            <a:t>Fairs/Festival Events</a:t>
          </a:r>
        </a:p>
      </dgm:t>
    </dgm:pt>
    <dgm:pt modelId="{80647D0F-CD18-4096-B2C8-DFBD9CD1B649}" type="parTrans" cxnId="{8DFEA535-6C6E-4C6A-B617-860912F6BB01}">
      <dgm:prSet/>
      <dgm:spPr/>
      <dgm:t>
        <a:bodyPr/>
        <a:lstStyle/>
        <a:p>
          <a:endParaRPr lang="en-US"/>
        </a:p>
      </dgm:t>
    </dgm:pt>
    <dgm:pt modelId="{7352C0CD-4932-4EEC-AA00-B676234ACB7A}" type="sibTrans" cxnId="{8DFEA535-6C6E-4C6A-B617-860912F6BB01}">
      <dgm:prSet/>
      <dgm:spPr/>
      <dgm:t>
        <a:bodyPr/>
        <a:lstStyle/>
        <a:p>
          <a:endParaRPr lang="en-US"/>
        </a:p>
      </dgm:t>
    </dgm:pt>
    <dgm:pt modelId="{BBC5166D-4FAD-4217-809F-CD027570E5A7}">
      <dgm:prSet/>
      <dgm:spPr/>
      <dgm:t>
        <a:bodyPr/>
        <a:lstStyle/>
        <a:p>
          <a:endParaRPr lang="en-US" dirty="0"/>
        </a:p>
      </dgm:t>
    </dgm:pt>
    <dgm:pt modelId="{10392E6A-13FD-42C1-84A2-B6B2F02E242A}" type="parTrans" cxnId="{4575B345-83CA-4D3B-AE84-FB101D5BAB0C}">
      <dgm:prSet/>
      <dgm:spPr/>
      <dgm:t>
        <a:bodyPr/>
        <a:lstStyle/>
        <a:p>
          <a:endParaRPr lang="en-US"/>
        </a:p>
      </dgm:t>
    </dgm:pt>
    <dgm:pt modelId="{65583438-7E65-4D20-B264-DA2F8813D79B}" type="sibTrans" cxnId="{4575B345-83CA-4D3B-AE84-FB101D5BAB0C}">
      <dgm:prSet/>
      <dgm:spPr/>
      <dgm:t>
        <a:bodyPr/>
        <a:lstStyle/>
        <a:p>
          <a:endParaRPr lang="en-US"/>
        </a:p>
      </dgm:t>
    </dgm:pt>
    <dgm:pt modelId="{BEDF59CC-5241-4B53-9FC3-C7CC02A90DD0}">
      <dgm:prSet/>
      <dgm:spPr/>
      <dgm:t>
        <a:bodyPr/>
        <a:lstStyle/>
        <a:p>
          <a:endParaRPr lang="en-US" dirty="0"/>
        </a:p>
      </dgm:t>
    </dgm:pt>
    <dgm:pt modelId="{9423E223-DF0E-4A1F-9CF2-E006DD0DFC48}" type="parTrans" cxnId="{EC5FEBF7-129C-41E0-B983-0B2144774210}">
      <dgm:prSet/>
      <dgm:spPr/>
      <dgm:t>
        <a:bodyPr/>
        <a:lstStyle/>
        <a:p>
          <a:endParaRPr lang="en-US"/>
        </a:p>
      </dgm:t>
    </dgm:pt>
    <dgm:pt modelId="{C7A70B30-DF56-452B-9C0E-468005144D13}" type="sibTrans" cxnId="{EC5FEBF7-129C-41E0-B983-0B2144774210}">
      <dgm:prSet/>
      <dgm:spPr/>
      <dgm:t>
        <a:bodyPr/>
        <a:lstStyle/>
        <a:p>
          <a:endParaRPr lang="en-US"/>
        </a:p>
      </dgm:t>
    </dgm:pt>
    <dgm:pt modelId="{DBDA77BF-15A6-A340-8951-53BEC5914786}" type="pres">
      <dgm:prSet presAssocID="{3FEB67EF-D5B0-4404-A511-4E52DA41A37A}" presName="diagram" presStyleCnt="0">
        <dgm:presLayoutVars>
          <dgm:dir/>
          <dgm:resizeHandles val="exact"/>
        </dgm:presLayoutVars>
      </dgm:prSet>
      <dgm:spPr/>
    </dgm:pt>
    <dgm:pt modelId="{35297860-B322-794B-BE6C-9185B7942E8E}" type="pres">
      <dgm:prSet presAssocID="{B33B5321-B5E9-4A74-9864-CAB4147137CC}" presName="node" presStyleLbl="node1" presStyleIdx="0" presStyleCnt="5">
        <dgm:presLayoutVars>
          <dgm:bulletEnabled val="1"/>
        </dgm:presLayoutVars>
      </dgm:prSet>
      <dgm:spPr/>
    </dgm:pt>
    <dgm:pt modelId="{A1F9E61B-E9F0-3449-A10E-AC28A9ED1AE1}" type="pres">
      <dgm:prSet presAssocID="{325AA6EB-71CC-4B5D-A699-819CBC24A708}" presName="sibTrans" presStyleCnt="0"/>
      <dgm:spPr/>
    </dgm:pt>
    <dgm:pt modelId="{A3603734-DD93-384D-9C69-081A967C3AD5}" type="pres">
      <dgm:prSet presAssocID="{3CE24A1C-CE9F-4C34-9E83-714E25DDE6F7}" presName="node" presStyleLbl="node1" presStyleIdx="1" presStyleCnt="5">
        <dgm:presLayoutVars>
          <dgm:bulletEnabled val="1"/>
        </dgm:presLayoutVars>
      </dgm:prSet>
      <dgm:spPr/>
    </dgm:pt>
    <dgm:pt modelId="{977666F9-BB9D-604C-83F6-5E9A26523880}" type="pres">
      <dgm:prSet presAssocID="{A025637D-0562-453A-9597-745DF9C2B697}" presName="sibTrans" presStyleCnt="0"/>
      <dgm:spPr/>
    </dgm:pt>
    <dgm:pt modelId="{A3937334-11A6-D441-A671-DCE4D3318DEC}" type="pres">
      <dgm:prSet presAssocID="{51D9C402-563D-4902-B918-C96354FAB0DE}" presName="node" presStyleLbl="node1" presStyleIdx="2" presStyleCnt="5">
        <dgm:presLayoutVars>
          <dgm:bulletEnabled val="1"/>
        </dgm:presLayoutVars>
      </dgm:prSet>
      <dgm:spPr/>
    </dgm:pt>
    <dgm:pt modelId="{9496B482-4907-3944-A84E-8857B2386150}" type="pres">
      <dgm:prSet presAssocID="{7352C0CD-4932-4EEC-AA00-B676234ACB7A}" presName="sibTrans" presStyleCnt="0"/>
      <dgm:spPr/>
    </dgm:pt>
    <dgm:pt modelId="{6379EA79-9216-E249-A425-41AF36E20720}" type="pres">
      <dgm:prSet presAssocID="{BBC5166D-4FAD-4217-809F-CD027570E5A7}" presName="node" presStyleLbl="node1" presStyleIdx="3" presStyleCnt="5">
        <dgm:presLayoutVars>
          <dgm:bulletEnabled val="1"/>
        </dgm:presLayoutVars>
      </dgm:prSet>
      <dgm:spPr/>
    </dgm:pt>
    <dgm:pt modelId="{EC13DDDA-E377-354D-91F5-1EA748A29C79}" type="pres">
      <dgm:prSet presAssocID="{65583438-7E65-4D20-B264-DA2F8813D79B}" presName="sibTrans" presStyleCnt="0"/>
      <dgm:spPr/>
    </dgm:pt>
    <dgm:pt modelId="{F197D217-1B78-A54D-8250-02055145CB4E}" type="pres">
      <dgm:prSet presAssocID="{BEDF59CC-5241-4B53-9FC3-C7CC02A90DD0}" presName="node" presStyleLbl="node1" presStyleIdx="4" presStyleCnt="5">
        <dgm:presLayoutVars>
          <dgm:bulletEnabled val="1"/>
        </dgm:presLayoutVars>
      </dgm:prSet>
      <dgm:spPr/>
    </dgm:pt>
  </dgm:ptLst>
  <dgm:cxnLst>
    <dgm:cxn modelId="{EE7F071F-DD4A-B74D-9444-35D0EDAD31EF}" type="presOf" srcId="{BBC5166D-4FAD-4217-809F-CD027570E5A7}" destId="{6379EA79-9216-E249-A425-41AF36E20720}" srcOrd="0" destOrd="0" presId="urn:microsoft.com/office/officeart/2005/8/layout/default"/>
    <dgm:cxn modelId="{7546FF2D-EED7-7846-983A-3D14BFE34724}" type="presOf" srcId="{3CE24A1C-CE9F-4C34-9E83-714E25DDE6F7}" destId="{A3603734-DD93-384D-9C69-081A967C3AD5}" srcOrd="0" destOrd="0" presId="urn:microsoft.com/office/officeart/2005/8/layout/default"/>
    <dgm:cxn modelId="{DA453F35-8927-AC46-8511-87D8274984A3}" type="presOf" srcId="{B33B5321-B5E9-4A74-9864-CAB4147137CC}" destId="{35297860-B322-794B-BE6C-9185B7942E8E}" srcOrd="0" destOrd="0" presId="urn:microsoft.com/office/officeart/2005/8/layout/default"/>
    <dgm:cxn modelId="{8DFEA535-6C6E-4C6A-B617-860912F6BB01}" srcId="{3FEB67EF-D5B0-4404-A511-4E52DA41A37A}" destId="{51D9C402-563D-4902-B918-C96354FAB0DE}" srcOrd="2" destOrd="0" parTransId="{80647D0F-CD18-4096-B2C8-DFBD9CD1B649}" sibTransId="{7352C0CD-4932-4EEC-AA00-B676234ACB7A}"/>
    <dgm:cxn modelId="{4575B345-83CA-4D3B-AE84-FB101D5BAB0C}" srcId="{3FEB67EF-D5B0-4404-A511-4E52DA41A37A}" destId="{BBC5166D-4FAD-4217-809F-CD027570E5A7}" srcOrd="3" destOrd="0" parTransId="{10392E6A-13FD-42C1-84A2-B6B2F02E242A}" sibTransId="{65583438-7E65-4D20-B264-DA2F8813D79B}"/>
    <dgm:cxn modelId="{FAFF7F5A-02F1-D64A-B690-4F4A3AEBFF87}" type="presOf" srcId="{BEDF59CC-5241-4B53-9FC3-C7CC02A90DD0}" destId="{F197D217-1B78-A54D-8250-02055145CB4E}" srcOrd="0" destOrd="0" presId="urn:microsoft.com/office/officeart/2005/8/layout/default"/>
    <dgm:cxn modelId="{9FB7108A-7E7E-CD4F-B310-543725B6BC0D}" type="presOf" srcId="{51D9C402-563D-4902-B918-C96354FAB0DE}" destId="{A3937334-11A6-D441-A671-DCE4D3318DEC}" srcOrd="0" destOrd="0" presId="urn:microsoft.com/office/officeart/2005/8/layout/default"/>
    <dgm:cxn modelId="{120A188C-5C2A-4D7D-8507-57C70002CC64}" srcId="{3FEB67EF-D5B0-4404-A511-4E52DA41A37A}" destId="{B33B5321-B5E9-4A74-9864-CAB4147137CC}" srcOrd="0" destOrd="0" parTransId="{FAF81491-F90C-403F-8623-07C8D4133E2E}" sibTransId="{325AA6EB-71CC-4B5D-A699-819CBC24A708}"/>
    <dgm:cxn modelId="{481069BD-C7CC-4602-8D8E-722A04F9AAB9}" srcId="{3FEB67EF-D5B0-4404-A511-4E52DA41A37A}" destId="{3CE24A1C-CE9F-4C34-9E83-714E25DDE6F7}" srcOrd="1" destOrd="0" parTransId="{C07A450E-313B-4AC9-B102-7E1809810D34}" sibTransId="{A025637D-0562-453A-9597-745DF9C2B697}"/>
    <dgm:cxn modelId="{6FAA8AE9-AC39-5645-B683-28E36B097519}" type="presOf" srcId="{3FEB67EF-D5B0-4404-A511-4E52DA41A37A}" destId="{DBDA77BF-15A6-A340-8951-53BEC5914786}" srcOrd="0" destOrd="0" presId="urn:microsoft.com/office/officeart/2005/8/layout/default"/>
    <dgm:cxn modelId="{EC5FEBF7-129C-41E0-B983-0B2144774210}" srcId="{3FEB67EF-D5B0-4404-A511-4E52DA41A37A}" destId="{BEDF59CC-5241-4B53-9FC3-C7CC02A90DD0}" srcOrd="4" destOrd="0" parTransId="{9423E223-DF0E-4A1F-9CF2-E006DD0DFC48}" sibTransId="{C7A70B30-DF56-452B-9C0E-468005144D13}"/>
    <dgm:cxn modelId="{BDC31A72-5C81-7A40-AC7D-F88E5C5E1318}" type="presParOf" srcId="{DBDA77BF-15A6-A340-8951-53BEC5914786}" destId="{35297860-B322-794B-BE6C-9185B7942E8E}" srcOrd="0" destOrd="0" presId="urn:microsoft.com/office/officeart/2005/8/layout/default"/>
    <dgm:cxn modelId="{A286150A-1C41-5042-B1EC-CED95713EFAE}" type="presParOf" srcId="{DBDA77BF-15A6-A340-8951-53BEC5914786}" destId="{A1F9E61B-E9F0-3449-A10E-AC28A9ED1AE1}" srcOrd="1" destOrd="0" presId="urn:microsoft.com/office/officeart/2005/8/layout/default"/>
    <dgm:cxn modelId="{88CEB8A7-A663-1D4E-A291-7995C3FFDEFB}" type="presParOf" srcId="{DBDA77BF-15A6-A340-8951-53BEC5914786}" destId="{A3603734-DD93-384D-9C69-081A967C3AD5}" srcOrd="2" destOrd="0" presId="urn:microsoft.com/office/officeart/2005/8/layout/default"/>
    <dgm:cxn modelId="{AB5C64AB-A1D8-6E4C-8B97-B91E91D57ACE}" type="presParOf" srcId="{DBDA77BF-15A6-A340-8951-53BEC5914786}" destId="{977666F9-BB9D-604C-83F6-5E9A26523880}" srcOrd="3" destOrd="0" presId="urn:microsoft.com/office/officeart/2005/8/layout/default"/>
    <dgm:cxn modelId="{C4B947E8-558F-3944-8FD2-151069B4165B}" type="presParOf" srcId="{DBDA77BF-15A6-A340-8951-53BEC5914786}" destId="{A3937334-11A6-D441-A671-DCE4D3318DEC}" srcOrd="4" destOrd="0" presId="urn:microsoft.com/office/officeart/2005/8/layout/default"/>
    <dgm:cxn modelId="{68009693-C18E-D947-9B78-58BFEB5A4802}" type="presParOf" srcId="{DBDA77BF-15A6-A340-8951-53BEC5914786}" destId="{9496B482-4907-3944-A84E-8857B2386150}" srcOrd="5" destOrd="0" presId="urn:microsoft.com/office/officeart/2005/8/layout/default"/>
    <dgm:cxn modelId="{C3CDF758-BDFE-D747-9C8A-9CE7D468F66A}" type="presParOf" srcId="{DBDA77BF-15A6-A340-8951-53BEC5914786}" destId="{6379EA79-9216-E249-A425-41AF36E20720}" srcOrd="6" destOrd="0" presId="urn:microsoft.com/office/officeart/2005/8/layout/default"/>
    <dgm:cxn modelId="{D5FE172A-A43F-804A-B30E-A0712302A5D7}" type="presParOf" srcId="{DBDA77BF-15A6-A340-8951-53BEC5914786}" destId="{EC13DDDA-E377-354D-91F5-1EA748A29C79}" srcOrd="7" destOrd="0" presId="urn:microsoft.com/office/officeart/2005/8/layout/default"/>
    <dgm:cxn modelId="{3B71C726-746B-A845-A235-17D60D655CD5}" type="presParOf" srcId="{DBDA77BF-15A6-A340-8951-53BEC5914786}" destId="{F197D217-1B78-A54D-8250-02055145CB4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EB67EF-D5B0-4404-A511-4E52DA41A37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3B5321-B5E9-4A74-9864-CAB4147137CC}">
      <dgm:prSet/>
      <dgm:spPr/>
      <dgm:t>
        <a:bodyPr/>
        <a:lstStyle/>
        <a:p>
          <a:r>
            <a:rPr lang="en-US"/>
            <a:t>Chamber of Commerce Mixers</a:t>
          </a:r>
        </a:p>
      </dgm:t>
    </dgm:pt>
    <dgm:pt modelId="{FAF81491-F90C-403F-8623-07C8D4133E2E}" type="parTrans" cxnId="{120A188C-5C2A-4D7D-8507-57C70002CC64}">
      <dgm:prSet/>
      <dgm:spPr/>
      <dgm:t>
        <a:bodyPr/>
        <a:lstStyle/>
        <a:p>
          <a:endParaRPr lang="en-US"/>
        </a:p>
      </dgm:t>
    </dgm:pt>
    <dgm:pt modelId="{325AA6EB-71CC-4B5D-A699-819CBC24A708}" type="sibTrans" cxnId="{120A188C-5C2A-4D7D-8507-57C70002CC64}">
      <dgm:prSet/>
      <dgm:spPr/>
      <dgm:t>
        <a:bodyPr/>
        <a:lstStyle/>
        <a:p>
          <a:endParaRPr lang="en-US"/>
        </a:p>
      </dgm:t>
    </dgm:pt>
    <dgm:pt modelId="{3CE24A1C-CE9F-4C34-9E83-714E25DDE6F7}">
      <dgm:prSet/>
      <dgm:spPr/>
      <dgm:t>
        <a:bodyPr/>
        <a:lstStyle/>
        <a:p>
          <a:r>
            <a:rPr lang="en-US"/>
            <a:t>Ribbon Cutting/Grand Opening Events</a:t>
          </a:r>
        </a:p>
      </dgm:t>
    </dgm:pt>
    <dgm:pt modelId="{C07A450E-313B-4AC9-B102-7E1809810D34}" type="parTrans" cxnId="{481069BD-C7CC-4602-8D8E-722A04F9AAB9}">
      <dgm:prSet/>
      <dgm:spPr/>
      <dgm:t>
        <a:bodyPr/>
        <a:lstStyle/>
        <a:p>
          <a:endParaRPr lang="en-US"/>
        </a:p>
      </dgm:t>
    </dgm:pt>
    <dgm:pt modelId="{A025637D-0562-453A-9597-745DF9C2B697}" type="sibTrans" cxnId="{481069BD-C7CC-4602-8D8E-722A04F9AAB9}">
      <dgm:prSet/>
      <dgm:spPr/>
      <dgm:t>
        <a:bodyPr/>
        <a:lstStyle/>
        <a:p>
          <a:endParaRPr lang="en-US"/>
        </a:p>
      </dgm:t>
    </dgm:pt>
    <dgm:pt modelId="{51D9C402-563D-4902-B918-C96354FAB0DE}">
      <dgm:prSet/>
      <dgm:spPr/>
      <dgm:t>
        <a:bodyPr/>
        <a:lstStyle/>
        <a:p>
          <a:r>
            <a:rPr lang="en-US" dirty="0"/>
            <a:t>Fairs/Festival Events</a:t>
          </a:r>
        </a:p>
      </dgm:t>
    </dgm:pt>
    <dgm:pt modelId="{80647D0F-CD18-4096-B2C8-DFBD9CD1B649}" type="parTrans" cxnId="{8DFEA535-6C6E-4C6A-B617-860912F6BB01}">
      <dgm:prSet/>
      <dgm:spPr/>
      <dgm:t>
        <a:bodyPr/>
        <a:lstStyle/>
        <a:p>
          <a:endParaRPr lang="en-US"/>
        </a:p>
      </dgm:t>
    </dgm:pt>
    <dgm:pt modelId="{7352C0CD-4932-4EEC-AA00-B676234ACB7A}" type="sibTrans" cxnId="{8DFEA535-6C6E-4C6A-B617-860912F6BB01}">
      <dgm:prSet/>
      <dgm:spPr/>
      <dgm:t>
        <a:bodyPr/>
        <a:lstStyle/>
        <a:p>
          <a:endParaRPr lang="en-US"/>
        </a:p>
      </dgm:t>
    </dgm:pt>
    <dgm:pt modelId="{BBC5166D-4FAD-4217-809F-CD027570E5A7}">
      <dgm:prSet/>
      <dgm:spPr/>
      <dgm:t>
        <a:bodyPr/>
        <a:lstStyle/>
        <a:p>
          <a:r>
            <a:rPr lang="en-US" dirty="0"/>
            <a:t>Informative presentation</a:t>
          </a:r>
        </a:p>
      </dgm:t>
    </dgm:pt>
    <dgm:pt modelId="{10392E6A-13FD-42C1-84A2-B6B2F02E242A}" type="parTrans" cxnId="{4575B345-83CA-4D3B-AE84-FB101D5BAB0C}">
      <dgm:prSet/>
      <dgm:spPr/>
      <dgm:t>
        <a:bodyPr/>
        <a:lstStyle/>
        <a:p>
          <a:endParaRPr lang="en-US"/>
        </a:p>
      </dgm:t>
    </dgm:pt>
    <dgm:pt modelId="{65583438-7E65-4D20-B264-DA2F8813D79B}" type="sibTrans" cxnId="{4575B345-83CA-4D3B-AE84-FB101D5BAB0C}">
      <dgm:prSet/>
      <dgm:spPr/>
      <dgm:t>
        <a:bodyPr/>
        <a:lstStyle/>
        <a:p>
          <a:endParaRPr lang="en-US"/>
        </a:p>
      </dgm:t>
    </dgm:pt>
    <dgm:pt modelId="{BEDF59CC-5241-4B53-9FC3-C7CC02A90DD0}">
      <dgm:prSet/>
      <dgm:spPr/>
      <dgm:t>
        <a:bodyPr/>
        <a:lstStyle/>
        <a:p>
          <a:endParaRPr lang="en-US" dirty="0"/>
        </a:p>
      </dgm:t>
    </dgm:pt>
    <dgm:pt modelId="{9423E223-DF0E-4A1F-9CF2-E006DD0DFC48}" type="parTrans" cxnId="{EC5FEBF7-129C-41E0-B983-0B2144774210}">
      <dgm:prSet/>
      <dgm:spPr/>
      <dgm:t>
        <a:bodyPr/>
        <a:lstStyle/>
        <a:p>
          <a:endParaRPr lang="en-US"/>
        </a:p>
      </dgm:t>
    </dgm:pt>
    <dgm:pt modelId="{C7A70B30-DF56-452B-9C0E-468005144D13}" type="sibTrans" cxnId="{EC5FEBF7-129C-41E0-B983-0B2144774210}">
      <dgm:prSet/>
      <dgm:spPr/>
      <dgm:t>
        <a:bodyPr/>
        <a:lstStyle/>
        <a:p>
          <a:endParaRPr lang="en-US"/>
        </a:p>
      </dgm:t>
    </dgm:pt>
    <dgm:pt modelId="{DBDA77BF-15A6-A340-8951-53BEC5914786}" type="pres">
      <dgm:prSet presAssocID="{3FEB67EF-D5B0-4404-A511-4E52DA41A37A}" presName="diagram" presStyleCnt="0">
        <dgm:presLayoutVars>
          <dgm:dir/>
          <dgm:resizeHandles val="exact"/>
        </dgm:presLayoutVars>
      </dgm:prSet>
      <dgm:spPr/>
    </dgm:pt>
    <dgm:pt modelId="{35297860-B322-794B-BE6C-9185B7942E8E}" type="pres">
      <dgm:prSet presAssocID="{B33B5321-B5E9-4A74-9864-CAB4147137CC}" presName="node" presStyleLbl="node1" presStyleIdx="0" presStyleCnt="5">
        <dgm:presLayoutVars>
          <dgm:bulletEnabled val="1"/>
        </dgm:presLayoutVars>
      </dgm:prSet>
      <dgm:spPr/>
    </dgm:pt>
    <dgm:pt modelId="{A1F9E61B-E9F0-3449-A10E-AC28A9ED1AE1}" type="pres">
      <dgm:prSet presAssocID="{325AA6EB-71CC-4B5D-A699-819CBC24A708}" presName="sibTrans" presStyleCnt="0"/>
      <dgm:spPr/>
    </dgm:pt>
    <dgm:pt modelId="{A3603734-DD93-384D-9C69-081A967C3AD5}" type="pres">
      <dgm:prSet presAssocID="{3CE24A1C-CE9F-4C34-9E83-714E25DDE6F7}" presName="node" presStyleLbl="node1" presStyleIdx="1" presStyleCnt="5">
        <dgm:presLayoutVars>
          <dgm:bulletEnabled val="1"/>
        </dgm:presLayoutVars>
      </dgm:prSet>
      <dgm:spPr/>
    </dgm:pt>
    <dgm:pt modelId="{977666F9-BB9D-604C-83F6-5E9A26523880}" type="pres">
      <dgm:prSet presAssocID="{A025637D-0562-453A-9597-745DF9C2B697}" presName="sibTrans" presStyleCnt="0"/>
      <dgm:spPr/>
    </dgm:pt>
    <dgm:pt modelId="{A3937334-11A6-D441-A671-DCE4D3318DEC}" type="pres">
      <dgm:prSet presAssocID="{51D9C402-563D-4902-B918-C96354FAB0DE}" presName="node" presStyleLbl="node1" presStyleIdx="2" presStyleCnt="5">
        <dgm:presLayoutVars>
          <dgm:bulletEnabled val="1"/>
        </dgm:presLayoutVars>
      </dgm:prSet>
      <dgm:spPr/>
    </dgm:pt>
    <dgm:pt modelId="{9496B482-4907-3944-A84E-8857B2386150}" type="pres">
      <dgm:prSet presAssocID="{7352C0CD-4932-4EEC-AA00-B676234ACB7A}" presName="sibTrans" presStyleCnt="0"/>
      <dgm:spPr/>
    </dgm:pt>
    <dgm:pt modelId="{6379EA79-9216-E249-A425-41AF36E20720}" type="pres">
      <dgm:prSet presAssocID="{BBC5166D-4FAD-4217-809F-CD027570E5A7}" presName="node" presStyleLbl="node1" presStyleIdx="3" presStyleCnt="5">
        <dgm:presLayoutVars>
          <dgm:bulletEnabled val="1"/>
        </dgm:presLayoutVars>
      </dgm:prSet>
      <dgm:spPr/>
    </dgm:pt>
    <dgm:pt modelId="{EC13DDDA-E377-354D-91F5-1EA748A29C79}" type="pres">
      <dgm:prSet presAssocID="{65583438-7E65-4D20-B264-DA2F8813D79B}" presName="sibTrans" presStyleCnt="0"/>
      <dgm:spPr/>
    </dgm:pt>
    <dgm:pt modelId="{F197D217-1B78-A54D-8250-02055145CB4E}" type="pres">
      <dgm:prSet presAssocID="{BEDF59CC-5241-4B53-9FC3-C7CC02A90DD0}" presName="node" presStyleLbl="node1" presStyleIdx="4" presStyleCnt="5">
        <dgm:presLayoutVars>
          <dgm:bulletEnabled val="1"/>
        </dgm:presLayoutVars>
      </dgm:prSet>
      <dgm:spPr/>
    </dgm:pt>
  </dgm:ptLst>
  <dgm:cxnLst>
    <dgm:cxn modelId="{EE7F071F-DD4A-B74D-9444-35D0EDAD31EF}" type="presOf" srcId="{BBC5166D-4FAD-4217-809F-CD027570E5A7}" destId="{6379EA79-9216-E249-A425-41AF36E20720}" srcOrd="0" destOrd="0" presId="urn:microsoft.com/office/officeart/2005/8/layout/default"/>
    <dgm:cxn modelId="{7546FF2D-EED7-7846-983A-3D14BFE34724}" type="presOf" srcId="{3CE24A1C-CE9F-4C34-9E83-714E25DDE6F7}" destId="{A3603734-DD93-384D-9C69-081A967C3AD5}" srcOrd="0" destOrd="0" presId="urn:microsoft.com/office/officeart/2005/8/layout/default"/>
    <dgm:cxn modelId="{DA453F35-8927-AC46-8511-87D8274984A3}" type="presOf" srcId="{B33B5321-B5E9-4A74-9864-CAB4147137CC}" destId="{35297860-B322-794B-BE6C-9185B7942E8E}" srcOrd="0" destOrd="0" presId="urn:microsoft.com/office/officeart/2005/8/layout/default"/>
    <dgm:cxn modelId="{8DFEA535-6C6E-4C6A-B617-860912F6BB01}" srcId="{3FEB67EF-D5B0-4404-A511-4E52DA41A37A}" destId="{51D9C402-563D-4902-B918-C96354FAB0DE}" srcOrd="2" destOrd="0" parTransId="{80647D0F-CD18-4096-B2C8-DFBD9CD1B649}" sibTransId="{7352C0CD-4932-4EEC-AA00-B676234ACB7A}"/>
    <dgm:cxn modelId="{4575B345-83CA-4D3B-AE84-FB101D5BAB0C}" srcId="{3FEB67EF-D5B0-4404-A511-4E52DA41A37A}" destId="{BBC5166D-4FAD-4217-809F-CD027570E5A7}" srcOrd="3" destOrd="0" parTransId="{10392E6A-13FD-42C1-84A2-B6B2F02E242A}" sibTransId="{65583438-7E65-4D20-B264-DA2F8813D79B}"/>
    <dgm:cxn modelId="{FAFF7F5A-02F1-D64A-B690-4F4A3AEBFF87}" type="presOf" srcId="{BEDF59CC-5241-4B53-9FC3-C7CC02A90DD0}" destId="{F197D217-1B78-A54D-8250-02055145CB4E}" srcOrd="0" destOrd="0" presId="urn:microsoft.com/office/officeart/2005/8/layout/default"/>
    <dgm:cxn modelId="{9FB7108A-7E7E-CD4F-B310-543725B6BC0D}" type="presOf" srcId="{51D9C402-563D-4902-B918-C96354FAB0DE}" destId="{A3937334-11A6-D441-A671-DCE4D3318DEC}" srcOrd="0" destOrd="0" presId="urn:microsoft.com/office/officeart/2005/8/layout/default"/>
    <dgm:cxn modelId="{120A188C-5C2A-4D7D-8507-57C70002CC64}" srcId="{3FEB67EF-D5B0-4404-A511-4E52DA41A37A}" destId="{B33B5321-B5E9-4A74-9864-CAB4147137CC}" srcOrd="0" destOrd="0" parTransId="{FAF81491-F90C-403F-8623-07C8D4133E2E}" sibTransId="{325AA6EB-71CC-4B5D-A699-819CBC24A708}"/>
    <dgm:cxn modelId="{481069BD-C7CC-4602-8D8E-722A04F9AAB9}" srcId="{3FEB67EF-D5B0-4404-A511-4E52DA41A37A}" destId="{3CE24A1C-CE9F-4C34-9E83-714E25DDE6F7}" srcOrd="1" destOrd="0" parTransId="{C07A450E-313B-4AC9-B102-7E1809810D34}" sibTransId="{A025637D-0562-453A-9597-745DF9C2B697}"/>
    <dgm:cxn modelId="{6FAA8AE9-AC39-5645-B683-28E36B097519}" type="presOf" srcId="{3FEB67EF-D5B0-4404-A511-4E52DA41A37A}" destId="{DBDA77BF-15A6-A340-8951-53BEC5914786}" srcOrd="0" destOrd="0" presId="urn:microsoft.com/office/officeart/2005/8/layout/default"/>
    <dgm:cxn modelId="{EC5FEBF7-129C-41E0-B983-0B2144774210}" srcId="{3FEB67EF-D5B0-4404-A511-4E52DA41A37A}" destId="{BEDF59CC-5241-4B53-9FC3-C7CC02A90DD0}" srcOrd="4" destOrd="0" parTransId="{9423E223-DF0E-4A1F-9CF2-E006DD0DFC48}" sibTransId="{C7A70B30-DF56-452B-9C0E-468005144D13}"/>
    <dgm:cxn modelId="{BDC31A72-5C81-7A40-AC7D-F88E5C5E1318}" type="presParOf" srcId="{DBDA77BF-15A6-A340-8951-53BEC5914786}" destId="{35297860-B322-794B-BE6C-9185B7942E8E}" srcOrd="0" destOrd="0" presId="urn:microsoft.com/office/officeart/2005/8/layout/default"/>
    <dgm:cxn modelId="{A286150A-1C41-5042-B1EC-CED95713EFAE}" type="presParOf" srcId="{DBDA77BF-15A6-A340-8951-53BEC5914786}" destId="{A1F9E61B-E9F0-3449-A10E-AC28A9ED1AE1}" srcOrd="1" destOrd="0" presId="urn:microsoft.com/office/officeart/2005/8/layout/default"/>
    <dgm:cxn modelId="{88CEB8A7-A663-1D4E-A291-7995C3FFDEFB}" type="presParOf" srcId="{DBDA77BF-15A6-A340-8951-53BEC5914786}" destId="{A3603734-DD93-384D-9C69-081A967C3AD5}" srcOrd="2" destOrd="0" presId="urn:microsoft.com/office/officeart/2005/8/layout/default"/>
    <dgm:cxn modelId="{AB5C64AB-A1D8-6E4C-8B97-B91E91D57ACE}" type="presParOf" srcId="{DBDA77BF-15A6-A340-8951-53BEC5914786}" destId="{977666F9-BB9D-604C-83F6-5E9A26523880}" srcOrd="3" destOrd="0" presId="urn:microsoft.com/office/officeart/2005/8/layout/default"/>
    <dgm:cxn modelId="{C4B947E8-558F-3944-8FD2-151069B4165B}" type="presParOf" srcId="{DBDA77BF-15A6-A340-8951-53BEC5914786}" destId="{A3937334-11A6-D441-A671-DCE4D3318DEC}" srcOrd="4" destOrd="0" presId="urn:microsoft.com/office/officeart/2005/8/layout/default"/>
    <dgm:cxn modelId="{68009693-C18E-D947-9B78-58BFEB5A4802}" type="presParOf" srcId="{DBDA77BF-15A6-A340-8951-53BEC5914786}" destId="{9496B482-4907-3944-A84E-8857B2386150}" srcOrd="5" destOrd="0" presId="urn:microsoft.com/office/officeart/2005/8/layout/default"/>
    <dgm:cxn modelId="{C3CDF758-BDFE-D747-9C8A-9CE7D468F66A}" type="presParOf" srcId="{DBDA77BF-15A6-A340-8951-53BEC5914786}" destId="{6379EA79-9216-E249-A425-41AF36E20720}" srcOrd="6" destOrd="0" presId="urn:microsoft.com/office/officeart/2005/8/layout/default"/>
    <dgm:cxn modelId="{D5FE172A-A43F-804A-B30E-A0712302A5D7}" type="presParOf" srcId="{DBDA77BF-15A6-A340-8951-53BEC5914786}" destId="{EC13DDDA-E377-354D-91F5-1EA748A29C79}" srcOrd="7" destOrd="0" presId="urn:microsoft.com/office/officeart/2005/8/layout/default"/>
    <dgm:cxn modelId="{3B71C726-746B-A845-A235-17D60D655CD5}" type="presParOf" srcId="{DBDA77BF-15A6-A340-8951-53BEC5914786}" destId="{F197D217-1B78-A54D-8250-02055145CB4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EB67EF-D5B0-4404-A511-4E52DA41A37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3B5321-B5E9-4A74-9864-CAB4147137CC}">
      <dgm:prSet/>
      <dgm:spPr/>
      <dgm:t>
        <a:bodyPr/>
        <a:lstStyle/>
        <a:p>
          <a:r>
            <a:rPr lang="en-US"/>
            <a:t>Chamber of Commerce Mixers</a:t>
          </a:r>
        </a:p>
      </dgm:t>
    </dgm:pt>
    <dgm:pt modelId="{FAF81491-F90C-403F-8623-07C8D4133E2E}" type="parTrans" cxnId="{120A188C-5C2A-4D7D-8507-57C70002CC64}">
      <dgm:prSet/>
      <dgm:spPr/>
      <dgm:t>
        <a:bodyPr/>
        <a:lstStyle/>
        <a:p>
          <a:endParaRPr lang="en-US"/>
        </a:p>
      </dgm:t>
    </dgm:pt>
    <dgm:pt modelId="{325AA6EB-71CC-4B5D-A699-819CBC24A708}" type="sibTrans" cxnId="{120A188C-5C2A-4D7D-8507-57C70002CC64}">
      <dgm:prSet/>
      <dgm:spPr/>
      <dgm:t>
        <a:bodyPr/>
        <a:lstStyle/>
        <a:p>
          <a:endParaRPr lang="en-US"/>
        </a:p>
      </dgm:t>
    </dgm:pt>
    <dgm:pt modelId="{3CE24A1C-CE9F-4C34-9E83-714E25DDE6F7}">
      <dgm:prSet/>
      <dgm:spPr/>
      <dgm:t>
        <a:bodyPr/>
        <a:lstStyle/>
        <a:p>
          <a:r>
            <a:rPr lang="en-US"/>
            <a:t>Ribbon Cutting/Grand Opening Events</a:t>
          </a:r>
        </a:p>
      </dgm:t>
    </dgm:pt>
    <dgm:pt modelId="{C07A450E-313B-4AC9-B102-7E1809810D34}" type="parTrans" cxnId="{481069BD-C7CC-4602-8D8E-722A04F9AAB9}">
      <dgm:prSet/>
      <dgm:spPr/>
      <dgm:t>
        <a:bodyPr/>
        <a:lstStyle/>
        <a:p>
          <a:endParaRPr lang="en-US"/>
        </a:p>
      </dgm:t>
    </dgm:pt>
    <dgm:pt modelId="{A025637D-0562-453A-9597-745DF9C2B697}" type="sibTrans" cxnId="{481069BD-C7CC-4602-8D8E-722A04F9AAB9}">
      <dgm:prSet/>
      <dgm:spPr/>
      <dgm:t>
        <a:bodyPr/>
        <a:lstStyle/>
        <a:p>
          <a:endParaRPr lang="en-US"/>
        </a:p>
      </dgm:t>
    </dgm:pt>
    <dgm:pt modelId="{51D9C402-563D-4902-B918-C96354FAB0DE}">
      <dgm:prSet/>
      <dgm:spPr/>
      <dgm:t>
        <a:bodyPr/>
        <a:lstStyle/>
        <a:p>
          <a:r>
            <a:rPr lang="en-US" dirty="0"/>
            <a:t>Fairs/Festival Events</a:t>
          </a:r>
        </a:p>
      </dgm:t>
    </dgm:pt>
    <dgm:pt modelId="{80647D0F-CD18-4096-B2C8-DFBD9CD1B649}" type="parTrans" cxnId="{8DFEA535-6C6E-4C6A-B617-860912F6BB01}">
      <dgm:prSet/>
      <dgm:spPr/>
      <dgm:t>
        <a:bodyPr/>
        <a:lstStyle/>
        <a:p>
          <a:endParaRPr lang="en-US"/>
        </a:p>
      </dgm:t>
    </dgm:pt>
    <dgm:pt modelId="{7352C0CD-4932-4EEC-AA00-B676234ACB7A}" type="sibTrans" cxnId="{8DFEA535-6C6E-4C6A-B617-860912F6BB01}">
      <dgm:prSet/>
      <dgm:spPr/>
      <dgm:t>
        <a:bodyPr/>
        <a:lstStyle/>
        <a:p>
          <a:endParaRPr lang="en-US"/>
        </a:p>
      </dgm:t>
    </dgm:pt>
    <dgm:pt modelId="{BBC5166D-4FAD-4217-809F-CD027570E5A7}">
      <dgm:prSet/>
      <dgm:spPr/>
      <dgm:t>
        <a:bodyPr/>
        <a:lstStyle/>
        <a:p>
          <a:r>
            <a:rPr lang="en-US" dirty="0"/>
            <a:t>Informative presentation</a:t>
          </a:r>
        </a:p>
      </dgm:t>
    </dgm:pt>
    <dgm:pt modelId="{10392E6A-13FD-42C1-84A2-B6B2F02E242A}" type="parTrans" cxnId="{4575B345-83CA-4D3B-AE84-FB101D5BAB0C}">
      <dgm:prSet/>
      <dgm:spPr/>
      <dgm:t>
        <a:bodyPr/>
        <a:lstStyle/>
        <a:p>
          <a:endParaRPr lang="en-US"/>
        </a:p>
      </dgm:t>
    </dgm:pt>
    <dgm:pt modelId="{65583438-7E65-4D20-B264-DA2F8813D79B}" type="sibTrans" cxnId="{4575B345-83CA-4D3B-AE84-FB101D5BAB0C}">
      <dgm:prSet/>
      <dgm:spPr/>
      <dgm:t>
        <a:bodyPr/>
        <a:lstStyle/>
        <a:p>
          <a:endParaRPr lang="en-US"/>
        </a:p>
      </dgm:t>
    </dgm:pt>
    <dgm:pt modelId="{BEDF59CC-5241-4B53-9FC3-C7CC02A90DD0}">
      <dgm:prSet/>
      <dgm:spPr/>
      <dgm:t>
        <a:bodyPr/>
        <a:lstStyle/>
        <a:p>
          <a:r>
            <a:rPr lang="en-US"/>
            <a:t>Remember to wear your Rotary pin.</a:t>
          </a:r>
        </a:p>
      </dgm:t>
    </dgm:pt>
    <dgm:pt modelId="{9423E223-DF0E-4A1F-9CF2-E006DD0DFC48}" type="parTrans" cxnId="{EC5FEBF7-129C-41E0-B983-0B2144774210}">
      <dgm:prSet/>
      <dgm:spPr/>
      <dgm:t>
        <a:bodyPr/>
        <a:lstStyle/>
        <a:p>
          <a:endParaRPr lang="en-US"/>
        </a:p>
      </dgm:t>
    </dgm:pt>
    <dgm:pt modelId="{C7A70B30-DF56-452B-9C0E-468005144D13}" type="sibTrans" cxnId="{EC5FEBF7-129C-41E0-B983-0B2144774210}">
      <dgm:prSet/>
      <dgm:spPr/>
      <dgm:t>
        <a:bodyPr/>
        <a:lstStyle/>
        <a:p>
          <a:endParaRPr lang="en-US"/>
        </a:p>
      </dgm:t>
    </dgm:pt>
    <dgm:pt modelId="{DBDA77BF-15A6-A340-8951-53BEC5914786}" type="pres">
      <dgm:prSet presAssocID="{3FEB67EF-D5B0-4404-A511-4E52DA41A37A}" presName="diagram" presStyleCnt="0">
        <dgm:presLayoutVars>
          <dgm:dir/>
          <dgm:resizeHandles val="exact"/>
        </dgm:presLayoutVars>
      </dgm:prSet>
      <dgm:spPr/>
    </dgm:pt>
    <dgm:pt modelId="{35297860-B322-794B-BE6C-9185B7942E8E}" type="pres">
      <dgm:prSet presAssocID="{B33B5321-B5E9-4A74-9864-CAB4147137CC}" presName="node" presStyleLbl="node1" presStyleIdx="0" presStyleCnt="5">
        <dgm:presLayoutVars>
          <dgm:bulletEnabled val="1"/>
        </dgm:presLayoutVars>
      </dgm:prSet>
      <dgm:spPr/>
    </dgm:pt>
    <dgm:pt modelId="{A1F9E61B-E9F0-3449-A10E-AC28A9ED1AE1}" type="pres">
      <dgm:prSet presAssocID="{325AA6EB-71CC-4B5D-A699-819CBC24A708}" presName="sibTrans" presStyleCnt="0"/>
      <dgm:spPr/>
    </dgm:pt>
    <dgm:pt modelId="{A3603734-DD93-384D-9C69-081A967C3AD5}" type="pres">
      <dgm:prSet presAssocID="{3CE24A1C-CE9F-4C34-9E83-714E25DDE6F7}" presName="node" presStyleLbl="node1" presStyleIdx="1" presStyleCnt="5">
        <dgm:presLayoutVars>
          <dgm:bulletEnabled val="1"/>
        </dgm:presLayoutVars>
      </dgm:prSet>
      <dgm:spPr/>
    </dgm:pt>
    <dgm:pt modelId="{977666F9-BB9D-604C-83F6-5E9A26523880}" type="pres">
      <dgm:prSet presAssocID="{A025637D-0562-453A-9597-745DF9C2B697}" presName="sibTrans" presStyleCnt="0"/>
      <dgm:spPr/>
    </dgm:pt>
    <dgm:pt modelId="{A3937334-11A6-D441-A671-DCE4D3318DEC}" type="pres">
      <dgm:prSet presAssocID="{51D9C402-563D-4902-B918-C96354FAB0DE}" presName="node" presStyleLbl="node1" presStyleIdx="2" presStyleCnt="5">
        <dgm:presLayoutVars>
          <dgm:bulletEnabled val="1"/>
        </dgm:presLayoutVars>
      </dgm:prSet>
      <dgm:spPr/>
    </dgm:pt>
    <dgm:pt modelId="{9496B482-4907-3944-A84E-8857B2386150}" type="pres">
      <dgm:prSet presAssocID="{7352C0CD-4932-4EEC-AA00-B676234ACB7A}" presName="sibTrans" presStyleCnt="0"/>
      <dgm:spPr/>
    </dgm:pt>
    <dgm:pt modelId="{6379EA79-9216-E249-A425-41AF36E20720}" type="pres">
      <dgm:prSet presAssocID="{BBC5166D-4FAD-4217-809F-CD027570E5A7}" presName="node" presStyleLbl="node1" presStyleIdx="3" presStyleCnt="5">
        <dgm:presLayoutVars>
          <dgm:bulletEnabled val="1"/>
        </dgm:presLayoutVars>
      </dgm:prSet>
      <dgm:spPr/>
    </dgm:pt>
    <dgm:pt modelId="{EC13DDDA-E377-354D-91F5-1EA748A29C79}" type="pres">
      <dgm:prSet presAssocID="{65583438-7E65-4D20-B264-DA2F8813D79B}" presName="sibTrans" presStyleCnt="0"/>
      <dgm:spPr/>
    </dgm:pt>
    <dgm:pt modelId="{F197D217-1B78-A54D-8250-02055145CB4E}" type="pres">
      <dgm:prSet presAssocID="{BEDF59CC-5241-4B53-9FC3-C7CC02A90DD0}" presName="node" presStyleLbl="node1" presStyleIdx="4" presStyleCnt="5">
        <dgm:presLayoutVars>
          <dgm:bulletEnabled val="1"/>
        </dgm:presLayoutVars>
      </dgm:prSet>
      <dgm:spPr/>
    </dgm:pt>
  </dgm:ptLst>
  <dgm:cxnLst>
    <dgm:cxn modelId="{EE7F071F-DD4A-B74D-9444-35D0EDAD31EF}" type="presOf" srcId="{BBC5166D-4FAD-4217-809F-CD027570E5A7}" destId="{6379EA79-9216-E249-A425-41AF36E20720}" srcOrd="0" destOrd="0" presId="urn:microsoft.com/office/officeart/2005/8/layout/default"/>
    <dgm:cxn modelId="{7546FF2D-EED7-7846-983A-3D14BFE34724}" type="presOf" srcId="{3CE24A1C-CE9F-4C34-9E83-714E25DDE6F7}" destId="{A3603734-DD93-384D-9C69-081A967C3AD5}" srcOrd="0" destOrd="0" presId="urn:microsoft.com/office/officeart/2005/8/layout/default"/>
    <dgm:cxn modelId="{DA453F35-8927-AC46-8511-87D8274984A3}" type="presOf" srcId="{B33B5321-B5E9-4A74-9864-CAB4147137CC}" destId="{35297860-B322-794B-BE6C-9185B7942E8E}" srcOrd="0" destOrd="0" presId="urn:microsoft.com/office/officeart/2005/8/layout/default"/>
    <dgm:cxn modelId="{8DFEA535-6C6E-4C6A-B617-860912F6BB01}" srcId="{3FEB67EF-D5B0-4404-A511-4E52DA41A37A}" destId="{51D9C402-563D-4902-B918-C96354FAB0DE}" srcOrd="2" destOrd="0" parTransId="{80647D0F-CD18-4096-B2C8-DFBD9CD1B649}" sibTransId="{7352C0CD-4932-4EEC-AA00-B676234ACB7A}"/>
    <dgm:cxn modelId="{4575B345-83CA-4D3B-AE84-FB101D5BAB0C}" srcId="{3FEB67EF-D5B0-4404-A511-4E52DA41A37A}" destId="{BBC5166D-4FAD-4217-809F-CD027570E5A7}" srcOrd="3" destOrd="0" parTransId="{10392E6A-13FD-42C1-84A2-B6B2F02E242A}" sibTransId="{65583438-7E65-4D20-B264-DA2F8813D79B}"/>
    <dgm:cxn modelId="{FAFF7F5A-02F1-D64A-B690-4F4A3AEBFF87}" type="presOf" srcId="{BEDF59CC-5241-4B53-9FC3-C7CC02A90DD0}" destId="{F197D217-1B78-A54D-8250-02055145CB4E}" srcOrd="0" destOrd="0" presId="urn:microsoft.com/office/officeart/2005/8/layout/default"/>
    <dgm:cxn modelId="{9FB7108A-7E7E-CD4F-B310-543725B6BC0D}" type="presOf" srcId="{51D9C402-563D-4902-B918-C96354FAB0DE}" destId="{A3937334-11A6-D441-A671-DCE4D3318DEC}" srcOrd="0" destOrd="0" presId="urn:microsoft.com/office/officeart/2005/8/layout/default"/>
    <dgm:cxn modelId="{120A188C-5C2A-4D7D-8507-57C70002CC64}" srcId="{3FEB67EF-D5B0-4404-A511-4E52DA41A37A}" destId="{B33B5321-B5E9-4A74-9864-CAB4147137CC}" srcOrd="0" destOrd="0" parTransId="{FAF81491-F90C-403F-8623-07C8D4133E2E}" sibTransId="{325AA6EB-71CC-4B5D-A699-819CBC24A708}"/>
    <dgm:cxn modelId="{481069BD-C7CC-4602-8D8E-722A04F9AAB9}" srcId="{3FEB67EF-D5B0-4404-A511-4E52DA41A37A}" destId="{3CE24A1C-CE9F-4C34-9E83-714E25DDE6F7}" srcOrd="1" destOrd="0" parTransId="{C07A450E-313B-4AC9-B102-7E1809810D34}" sibTransId="{A025637D-0562-453A-9597-745DF9C2B697}"/>
    <dgm:cxn modelId="{6FAA8AE9-AC39-5645-B683-28E36B097519}" type="presOf" srcId="{3FEB67EF-D5B0-4404-A511-4E52DA41A37A}" destId="{DBDA77BF-15A6-A340-8951-53BEC5914786}" srcOrd="0" destOrd="0" presId="urn:microsoft.com/office/officeart/2005/8/layout/default"/>
    <dgm:cxn modelId="{EC5FEBF7-129C-41E0-B983-0B2144774210}" srcId="{3FEB67EF-D5B0-4404-A511-4E52DA41A37A}" destId="{BEDF59CC-5241-4B53-9FC3-C7CC02A90DD0}" srcOrd="4" destOrd="0" parTransId="{9423E223-DF0E-4A1F-9CF2-E006DD0DFC48}" sibTransId="{C7A70B30-DF56-452B-9C0E-468005144D13}"/>
    <dgm:cxn modelId="{BDC31A72-5C81-7A40-AC7D-F88E5C5E1318}" type="presParOf" srcId="{DBDA77BF-15A6-A340-8951-53BEC5914786}" destId="{35297860-B322-794B-BE6C-9185B7942E8E}" srcOrd="0" destOrd="0" presId="urn:microsoft.com/office/officeart/2005/8/layout/default"/>
    <dgm:cxn modelId="{A286150A-1C41-5042-B1EC-CED95713EFAE}" type="presParOf" srcId="{DBDA77BF-15A6-A340-8951-53BEC5914786}" destId="{A1F9E61B-E9F0-3449-A10E-AC28A9ED1AE1}" srcOrd="1" destOrd="0" presId="urn:microsoft.com/office/officeart/2005/8/layout/default"/>
    <dgm:cxn modelId="{88CEB8A7-A663-1D4E-A291-7995C3FFDEFB}" type="presParOf" srcId="{DBDA77BF-15A6-A340-8951-53BEC5914786}" destId="{A3603734-DD93-384D-9C69-081A967C3AD5}" srcOrd="2" destOrd="0" presId="urn:microsoft.com/office/officeart/2005/8/layout/default"/>
    <dgm:cxn modelId="{AB5C64AB-A1D8-6E4C-8B97-B91E91D57ACE}" type="presParOf" srcId="{DBDA77BF-15A6-A340-8951-53BEC5914786}" destId="{977666F9-BB9D-604C-83F6-5E9A26523880}" srcOrd="3" destOrd="0" presId="urn:microsoft.com/office/officeart/2005/8/layout/default"/>
    <dgm:cxn modelId="{C4B947E8-558F-3944-8FD2-151069B4165B}" type="presParOf" srcId="{DBDA77BF-15A6-A340-8951-53BEC5914786}" destId="{A3937334-11A6-D441-A671-DCE4D3318DEC}" srcOrd="4" destOrd="0" presId="urn:microsoft.com/office/officeart/2005/8/layout/default"/>
    <dgm:cxn modelId="{68009693-C18E-D947-9B78-58BFEB5A4802}" type="presParOf" srcId="{DBDA77BF-15A6-A340-8951-53BEC5914786}" destId="{9496B482-4907-3944-A84E-8857B2386150}" srcOrd="5" destOrd="0" presId="urn:microsoft.com/office/officeart/2005/8/layout/default"/>
    <dgm:cxn modelId="{C3CDF758-BDFE-D747-9C8A-9CE7D468F66A}" type="presParOf" srcId="{DBDA77BF-15A6-A340-8951-53BEC5914786}" destId="{6379EA79-9216-E249-A425-41AF36E20720}" srcOrd="6" destOrd="0" presId="urn:microsoft.com/office/officeart/2005/8/layout/default"/>
    <dgm:cxn modelId="{D5FE172A-A43F-804A-B30E-A0712302A5D7}" type="presParOf" srcId="{DBDA77BF-15A6-A340-8951-53BEC5914786}" destId="{EC13DDDA-E377-354D-91F5-1EA748A29C79}" srcOrd="7" destOrd="0" presId="urn:microsoft.com/office/officeart/2005/8/layout/default"/>
    <dgm:cxn modelId="{3B71C726-746B-A845-A235-17D60D655CD5}" type="presParOf" srcId="{DBDA77BF-15A6-A340-8951-53BEC5914786}" destId="{F197D217-1B78-A54D-8250-02055145CB4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C5485B-5B63-4210-B80D-49A5D1C747F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0148447-D32A-4DF7-A06C-81285CCD42E5}">
      <dgm:prSet/>
      <dgm:spPr/>
      <dgm:t>
        <a:bodyPr/>
        <a:lstStyle/>
        <a:p>
          <a:pPr>
            <a:lnSpc>
              <a:spcPct val="100000"/>
            </a:lnSpc>
          </a:pPr>
          <a:r>
            <a:rPr lang="en-US"/>
            <a:t>Lively membership night</a:t>
          </a:r>
        </a:p>
      </dgm:t>
    </dgm:pt>
    <dgm:pt modelId="{AA80E8D2-D03E-4539-8EE8-6D3A1FB197BF}" type="parTrans" cxnId="{AA902500-05FF-4AF3-8D26-F9617ABEAD57}">
      <dgm:prSet/>
      <dgm:spPr/>
      <dgm:t>
        <a:bodyPr/>
        <a:lstStyle/>
        <a:p>
          <a:endParaRPr lang="en-US"/>
        </a:p>
      </dgm:t>
    </dgm:pt>
    <dgm:pt modelId="{460CFF8E-5F6C-43A4-AD51-BC208D0DB25B}" type="sibTrans" cxnId="{AA902500-05FF-4AF3-8D26-F9617ABEAD57}">
      <dgm:prSet/>
      <dgm:spPr/>
      <dgm:t>
        <a:bodyPr/>
        <a:lstStyle/>
        <a:p>
          <a:pPr>
            <a:lnSpc>
              <a:spcPct val="100000"/>
            </a:lnSpc>
          </a:pPr>
          <a:endParaRPr lang="en-US"/>
        </a:p>
      </dgm:t>
    </dgm:pt>
    <dgm:pt modelId="{01A4856A-E025-47E3-B434-374D91EC2D1E}">
      <dgm:prSet/>
      <dgm:spPr/>
      <dgm:t>
        <a:bodyPr/>
        <a:lstStyle/>
        <a:p>
          <a:pPr>
            <a:lnSpc>
              <a:spcPct val="100000"/>
            </a:lnSpc>
          </a:pPr>
          <a:r>
            <a:rPr lang="en-US"/>
            <a:t>Ice breakers: socialize</a:t>
          </a:r>
        </a:p>
      </dgm:t>
    </dgm:pt>
    <dgm:pt modelId="{34867CDD-3CFC-4DF0-8783-62191BA8F99D}" type="parTrans" cxnId="{840CE562-9BE9-45C0-8125-E14E96E5795D}">
      <dgm:prSet/>
      <dgm:spPr/>
      <dgm:t>
        <a:bodyPr/>
        <a:lstStyle/>
        <a:p>
          <a:endParaRPr lang="en-US"/>
        </a:p>
      </dgm:t>
    </dgm:pt>
    <dgm:pt modelId="{6603596D-FEC5-45D7-8060-43D0807BA328}" type="sibTrans" cxnId="{840CE562-9BE9-45C0-8125-E14E96E5795D}">
      <dgm:prSet/>
      <dgm:spPr/>
      <dgm:t>
        <a:bodyPr/>
        <a:lstStyle/>
        <a:p>
          <a:pPr>
            <a:lnSpc>
              <a:spcPct val="100000"/>
            </a:lnSpc>
          </a:pPr>
          <a:endParaRPr lang="en-US"/>
        </a:p>
      </dgm:t>
    </dgm:pt>
    <dgm:pt modelId="{93830B96-0B80-4993-9A76-B2CB5BCD69D1}">
      <dgm:prSet/>
      <dgm:spPr/>
      <dgm:t>
        <a:bodyPr/>
        <a:lstStyle/>
        <a:p>
          <a:pPr>
            <a:lnSpc>
              <a:spcPct val="100000"/>
            </a:lnSpc>
          </a:pPr>
          <a:r>
            <a:rPr lang="en-US"/>
            <a:t>Short talk on hot topic</a:t>
          </a:r>
        </a:p>
      </dgm:t>
    </dgm:pt>
    <dgm:pt modelId="{606B6154-42B4-46AA-8ACA-5EEDBBCA9882}" type="parTrans" cxnId="{A623DB98-F4A9-4C7C-844D-C7F56EBE3C0E}">
      <dgm:prSet/>
      <dgm:spPr/>
      <dgm:t>
        <a:bodyPr/>
        <a:lstStyle/>
        <a:p>
          <a:endParaRPr lang="en-US"/>
        </a:p>
      </dgm:t>
    </dgm:pt>
    <dgm:pt modelId="{8AF413FE-C98C-4F28-A14E-DAC6D1425C1E}" type="sibTrans" cxnId="{A623DB98-F4A9-4C7C-844D-C7F56EBE3C0E}">
      <dgm:prSet/>
      <dgm:spPr/>
      <dgm:t>
        <a:bodyPr/>
        <a:lstStyle/>
        <a:p>
          <a:pPr>
            <a:lnSpc>
              <a:spcPct val="100000"/>
            </a:lnSpc>
          </a:pPr>
          <a:endParaRPr lang="en-US"/>
        </a:p>
      </dgm:t>
    </dgm:pt>
    <dgm:pt modelId="{11C9111E-B331-4918-8375-FEE8ADBD963E}">
      <dgm:prSet/>
      <dgm:spPr/>
      <dgm:t>
        <a:bodyPr/>
        <a:lstStyle/>
        <a:p>
          <a:pPr>
            <a:lnSpc>
              <a:spcPct val="100000"/>
            </a:lnSpc>
          </a:pPr>
          <a:r>
            <a:rPr lang="en-US"/>
            <a:t>Marketing materials</a:t>
          </a:r>
        </a:p>
      </dgm:t>
    </dgm:pt>
    <dgm:pt modelId="{D36E2FB8-9025-4113-BF4E-921E5A18C496}" type="parTrans" cxnId="{819340D2-997D-42BD-9CCE-12D1CD4A70D0}">
      <dgm:prSet/>
      <dgm:spPr/>
      <dgm:t>
        <a:bodyPr/>
        <a:lstStyle/>
        <a:p>
          <a:endParaRPr lang="en-US"/>
        </a:p>
      </dgm:t>
    </dgm:pt>
    <dgm:pt modelId="{B38A4887-32C3-4B62-97CD-365CC37EE26C}" type="sibTrans" cxnId="{819340D2-997D-42BD-9CCE-12D1CD4A70D0}">
      <dgm:prSet/>
      <dgm:spPr/>
      <dgm:t>
        <a:bodyPr/>
        <a:lstStyle/>
        <a:p>
          <a:endParaRPr lang="en-US"/>
        </a:p>
      </dgm:t>
    </dgm:pt>
    <dgm:pt modelId="{F7D6CF80-A30C-42AF-951C-6A6FBE4F1971}" type="pres">
      <dgm:prSet presAssocID="{8CC5485B-5B63-4210-B80D-49A5D1C747F9}" presName="root" presStyleCnt="0">
        <dgm:presLayoutVars>
          <dgm:dir/>
          <dgm:resizeHandles val="exact"/>
        </dgm:presLayoutVars>
      </dgm:prSet>
      <dgm:spPr/>
    </dgm:pt>
    <dgm:pt modelId="{3DB452E0-290E-4AAE-83FC-92709ED4E94A}" type="pres">
      <dgm:prSet presAssocID="{8CC5485B-5B63-4210-B80D-49A5D1C747F9}" presName="container" presStyleCnt="0">
        <dgm:presLayoutVars>
          <dgm:dir/>
          <dgm:resizeHandles val="exact"/>
        </dgm:presLayoutVars>
      </dgm:prSet>
      <dgm:spPr/>
    </dgm:pt>
    <dgm:pt modelId="{82964C75-95EE-4363-8E4F-47CC75EAE7DE}" type="pres">
      <dgm:prSet presAssocID="{30148447-D32A-4DF7-A06C-81285CCD42E5}" presName="compNode" presStyleCnt="0"/>
      <dgm:spPr/>
    </dgm:pt>
    <dgm:pt modelId="{05156DF3-1BE7-4B29-A89B-F13327A29B21}" type="pres">
      <dgm:prSet presAssocID="{30148447-D32A-4DF7-A06C-81285CCD42E5}" presName="iconBgRect" presStyleLbl="bgShp" presStyleIdx="0" presStyleCnt="4"/>
      <dgm:spPr/>
    </dgm:pt>
    <dgm:pt modelId="{3BB9C4B7-98A7-4C92-AC06-90CABBABDE41}" type="pres">
      <dgm:prSet presAssocID="{30148447-D32A-4DF7-A06C-81285CCD42E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rs"/>
        </a:ext>
      </dgm:extLst>
    </dgm:pt>
    <dgm:pt modelId="{E3D8FED9-C3BF-48DF-AADB-AAA47B938EC0}" type="pres">
      <dgm:prSet presAssocID="{30148447-D32A-4DF7-A06C-81285CCD42E5}" presName="spaceRect" presStyleCnt="0"/>
      <dgm:spPr/>
    </dgm:pt>
    <dgm:pt modelId="{392A8D45-FF88-49EF-AF4F-24BD56EF87F3}" type="pres">
      <dgm:prSet presAssocID="{30148447-D32A-4DF7-A06C-81285CCD42E5}" presName="textRect" presStyleLbl="revTx" presStyleIdx="0" presStyleCnt="4">
        <dgm:presLayoutVars>
          <dgm:chMax val="1"/>
          <dgm:chPref val="1"/>
        </dgm:presLayoutVars>
      </dgm:prSet>
      <dgm:spPr/>
    </dgm:pt>
    <dgm:pt modelId="{11024788-31DC-4BF7-B4FC-900C6E46CBF3}" type="pres">
      <dgm:prSet presAssocID="{460CFF8E-5F6C-43A4-AD51-BC208D0DB25B}" presName="sibTrans" presStyleLbl="sibTrans2D1" presStyleIdx="0" presStyleCnt="0"/>
      <dgm:spPr/>
    </dgm:pt>
    <dgm:pt modelId="{C5286979-A2CF-48BC-B640-27ABBC7B55B3}" type="pres">
      <dgm:prSet presAssocID="{01A4856A-E025-47E3-B434-374D91EC2D1E}" presName="compNode" presStyleCnt="0"/>
      <dgm:spPr/>
    </dgm:pt>
    <dgm:pt modelId="{9342935E-A68E-485E-B446-ADCC7DB2BB05}" type="pres">
      <dgm:prSet presAssocID="{01A4856A-E025-47E3-B434-374D91EC2D1E}" presName="iconBgRect" presStyleLbl="bgShp" presStyleIdx="1" presStyleCnt="4"/>
      <dgm:spPr/>
    </dgm:pt>
    <dgm:pt modelId="{F04A1D7E-63E9-48A3-9AF9-999887000E9A}" type="pres">
      <dgm:prSet presAssocID="{01A4856A-E025-47E3-B434-374D91EC2D1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ce cream"/>
        </a:ext>
      </dgm:extLst>
    </dgm:pt>
    <dgm:pt modelId="{8894E6E9-B4B2-453D-B5D0-BB0F7D6912BA}" type="pres">
      <dgm:prSet presAssocID="{01A4856A-E025-47E3-B434-374D91EC2D1E}" presName="spaceRect" presStyleCnt="0"/>
      <dgm:spPr/>
    </dgm:pt>
    <dgm:pt modelId="{07B921E4-D822-42C3-AC7B-F63D5F200DC0}" type="pres">
      <dgm:prSet presAssocID="{01A4856A-E025-47E3-B434-374D91EC2D1E}" presName="textRect" presStyleLbl="revTx" presStyleIdx="1" presStyleCnt="4">
        <dgm:presLayoutVars>
          <dgm:chMax val="1"/>
          <dgm:chPref val="1"/>
        </dgm:presLayoutVars>
      </dgm:prSet>
      <dgm:spPr/>
    </dgm:pt>
    <dgm:pt modelId="{9E323F43-E6B0-4410-AB32-4EB8B6A5E3FF}" type="pres">
      <dgm:prSet presAssocID="{6603596D-FEC5-45D7-8060-43D0807BA328}" presName="sibTrans" presStyleLbl="sibTrans2D1" presStyleIdx="0" presStyleCnt="0"/>
      <dgm:spPr/>
    </dgm:pt>
    <dgm:pt modelId="{1F6E2707-1D13-478E-B586-D41D3AFA0D33}" type="pres">
      <dgm:prSet presAssocID="{93830B96-0B80-4993-9A76-B2CB5BCD69D1}" presName="compNode" presStyleCnt="0"/>
      <dgm:spPr/>
    </dgm:pt>
    <dgm:pt modelId="{9FA429EC-2D05-42F9-B251-00ABB4528B79}" type="pres">
      <dgm:prSet presAssocID="{93830B96-0B80-4993-9A76-B2CB5BCD69D1}" presName="iconBgRect" presStyleLbl="bgShp" presStyleIdx="2" presStyleCnt="4"/>
      <dgm:spPr/>
    </dgm:pt>
    <dgm:pt modelId="{3A4FF7F3-6116-4D5C-AB42-6330ED819A55}" type="pres">
      <dgm:prSet presAssocID="{93830B96-0B80-4993-9A76-B2CB5BCD69D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e"/>
        </a:ext>
      </dgm:extLst>
    </dgm:pt>
    <dgm:pt modelId="{D192FB5D-4643-4486-8A62-E7A05CBB3B3F}" type="pres">
      <dgm:prSet presAssocID="{93830B96-0B80-4993-9A76-B2CB5BCD69D1}" presName="spaceRect" presStyleCnt="0"/>
      <dgm:spPr/>
    </dgm:pt>
    <dgm:pt modelId="{020AE396-AF2D-4E12-A29C-13F5B697E42F}" type="pres">
      <dgm:prSet presAssocID="{93830B96-0B80-4993-9A76-B2CB5BCD69D1}" presName="textRect" presStyleLbl="revTx" presStyleIdx="2" presStyleCnt="4">
        <dgm:presLayoutVars>
          <dgm:chMax val="1"/>
          <dgm:chPref val="1"/>
        </dgm:presLayoutVars>
      </dgm:prSet>
      <dgm:spPr/>
    </dgm:pt>
    <dgm:pt modelId="{AB7220CB-AEFF-496B-B46A-086E66E76D0E}" type="pres">
      <dgm:prSet presAssocID="{8AF413FE-C98C-4F28-A14E-DAC6D1425C1E}" presName="sibTrans" presStyleLbl="sibTrans2D1" presStyleIdx="0" presStyleCnt="0"/>
      <dgm:spPr/>
    </dgm:pt>
    <dgm:pt modelId="{D1772AB2-BED7-47EB-A2CF-B6D52B56EBE4}" type="pres">
      <dgm:prSet presAssocID="{11C9111E-B331-4918-8375-FEE8ADBD963E}" presName="compNode" presStyleCnt="0"/>
      <dgm:spPr/>
    </dgm:pt>
    <dgm:pt modelId="{883DEAB1-F8ED-44B5-B40A-0F8BEC2FAB0D}" type="pres">
      <dgm:prSet presAssocID="{11C9111E-B331-4918-8375-FEE8ADBD963E}" presName="iconBgRect" presStyleLbl="bgShp" presStyleIdx="3" presStyleCnt="4"/>
      <dgm:spPr/>
    </dgm:pt>
    <dgm:pt modelId="{62EB5A13-665E-4FF2-B168-87519244BDA7}" type="pres">
      <dgm:prSet presAssocID="{11C9111E-B331-4918-8375-FEE8ADBD963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Newspaper"/>
        </a:ext>
      </dgm:extLst>
    </dgm:pt>
    <dgm:pt modelId="{90827792-331E-4CB1-9E24-1BC5F2A8B0E5}" type="pres">
      <dgm:prSet presAssocID="{11C9111E-B331-4918-8375-FEE8ADBD963E}" presName="spaceRect" presStyleCnt="0"/>
      <dgm:spPr/>
    </dgm:pt>
    <dgm:pt modelId="{7F1F531F-97EB-4FF9-8BED-9BB00EB98A86}" type="pres">
      <dgm:prSet presAssocID="{11C9111E-B331-4918-8375-FEE8ADBD963E}" presName="textRect" presStyleLbl="revTx" presStyleIdx="3" presStyleCnt="4">
        <dgm:presLayoutVars>
          <dgm:chMax val="1"/>
          <dgm:chPref val="1"/>
        </dgm:presLayoutVars>
      </dgm:prSet>
      <dgm:spPr/>
    </dgm:pt>
  </dgm:ptLst>
  <dgm:cxnLst>
    <dgm:cxn modelId="{AA902500-05FF-4AF3-8D26-F9617ABEAD57}" srcId="{8CC5485B-5B63-4210-B80D-49A5D1C747F9}" destId="{30148447-D32A-4DF7-A06C-81285CCD42E5}" srcOrd="0" destOrd="0" parTransId="{AA80E8D2-D03E-4539-8EE8-6D3A1FB197BF}" sibTransId="{460CFF8E-5F6C-43A4-AD51-BC208D0DB25B}"/>
    <dgm:cxn modelId="{1A3DB316-2B53-4B0C-B9D6-0965C8E21ECE}" type="presOf" srcId="{460CFF8E-5F6C-43A4-AD51-BC208D0DB25B}" destId="{11024788-31DC-4BF7-B4FC-900C6E46CBF3}" srcOrd="0" destOrd="0" presId="urn:microsoft.com/office/officeart/2018/2/layout/IconCircleList"/>
    <dgm:cxn modelId="{70E5A22E-61BE-4C6A-BE5F-86405811A30C}" type="presOf" srcId="{6603596D-FEC5-45D7-8060-43D0807BA328}" destId="{9E323F43-E6B0-4410-AB32-4EB8B6A5E3FF}" srcOrd="0" destOrd="0" presId="urn:microsoft.com/office/officeart/2018/2/layout/IconCircleList"/>
    <dgm:cxn modelId="{D836513A-DDF9-4319-A3B3-1CD45619D5BF}" type="presOf" srcId="{8AF413FE-C98C-4F28-A14E-DAC6D1425C1E}" destId="{AB7220CB-AEFF-496B-B46A-086E66E76D0E}" srcOrd="0" destOrd="0" presId="urn:microsoft.com/office/officeart/2018/2/layout/IconCircleList"/>
    <dgm:cxn modelId="{C446554B-600A-4982-B5D8-BAF7AF08F465}" type="presOf" srcId="{8CC5485B-5B63-4210-B80D-49A5D1C747F9}" destId="{F7D6CF80-A30C-42AF-951C-6A6FBE4F1971}" srcOrd="0" destOrd="0" presId="urn:microsoft.com/office/officeart/2018/2/layout/IconCircleList"/>
    <dgm:cxn modelId="{0E2D5954-7346-497C-916E-AD0A1724CAD4}" type="presOf" srcId="{01A4856A-E025-47E3-B434-374D91EC2D1E}" destId="{07B921E4-D822-42C3-AC7B-F63D5F200DC0}" srcOrd="0" destOrd="0" presId="urn:microsoft.com/office/officeart/2018/2/layout/IconCircleList"/>
    <dgm:cxn modelId="{840CE562-9BE9-45C0-8125-E14E96E5795D}" srcId="{8CC5485B-5B63-4210-B80D-49A5D1C747F9}" destId="{01A4856A-E025-47E3-B434-374D91EC2D1E}" srcOrd="1" destOrd="0" parTransId="{34867CDD-3CFC-4DF0-8783-62191BA8F99D}" sibTransId="{6603596D-FEC5-45D7-8060-43D0807BA328}"/>
    <dgm:cxn modelId="{387FE673-3BAC-4247-B0D8-8CFC2AD899E0}" type="presOf" srcId="{93830B96-0B80-4993-9A76-B2CB5BCD69D1}" destId="{020AE396-AF2D-4E12-A29C-13F5B697E42F}" srcOrd="0" destOrd="0" presId="urn:microsoft.com/office/officeart/2018/2/layout/IconCircleList"/>
    <dgm:cxn modelId="{A623DB98-F4A9-4C7C-844D-C7F56EBE3C0E}" srcId="{8CC5485B-5B63-4210-B80D-49A5D1C747F9}" destId="{93830B96-0B80-4993-9A76-B2CB5BCD69D1}" srcOrd="2" destOrd="0" parTransId="{606B6154-42B4-46AA-8ACA-5EEDBBCA9882}" sibTransId="{8AF413FE-C98C-4F28-A14E-DAC6D1425C1E}"/>
    <dgm:cxn modelId="{75903DCF-1576-4003-B3D8-1D21492C38E4}" type="presOf" srcId="{30148447-D32A-4DF7-A06C-81285CCD42E5}" destId="{392A8D45-FF88-49EF-AF4F-24BD56EF87F3}" srcOrd="0" destOrd="0" presId="urn:microsoft.com/office/officeart/2018/2/layout/IconCircleList"/>
    <dgm:cxn modelId="{819340D2-997D-42BD-9CCE-12D1CD4A70D0}" srcId="{8CC5485B-5B63-4210-B80D-49A5D1C747F9}" destId="{11C9111E-B331-4918-8375-FEE8ADBD963E}" srcOrd="3" destOrd="0" parTransId="{D36E2FB8-9025-4113-BF4E-921E5A18C496}" sibTransId="{B38A4887-32C3-4B62-97CD-365CC37EE26C}"/>
    <dgm:cxn modelId="{58C06FE8-542A-4274-ABC4-9CFF1ED74C8C}" type="presOf" srcId="{11C9111E-B331-4918-8375-FEE8ADBD963E}" destId="{7F1F531F-97EB-4FF9-8BED-9BB00EB98A86}" srcOrd="0" destOrd="0" presId="urn:microsoft.com/office/officeart/2018/2/layout/IconCircleList"/>
    <dgm:cxn modelId="{540CD18C-76BA-45E7-BB3B-9DD4841FCA38}" type="presParOf" srcId="{F7D6CF80-A30C-42AF-951C-6A6FBE4F1971}" destId="{3DB452E0-290E-4AAE-83FC-92709ED4E94A}" srcOrd="0" destOrd="0" presId="urn:microsoft.com/office/officeart/2018/2/layout/IconCircleList"/>
    <dgm:cxn modelId="{6E3707C6-1F20-49CE-BFF8-F3287698A15B}" type="presParOf" srcId="{3DB452E0-290E-4AAE-83FC-92709ED4E94A}" destId="{82964C75-95EE-4363-8E4F-47CC75EAE7DE}" srcOrd="0" destOrd="0" presId="urn:microsoft.com/office/officeart/2018/2/layout/IconCircleList"/>
    <dgm:cxn modelId="{4EC4EBAC-7773-49AA-8D70-4F0DA973DCDA}" type="presParOf" srcId="{82964C75-95EE-4363-8E4F-47CC75EAE7DE}" destId="{05156DF3-1BE7-4B29-A89B-F13327A29B21}" srcOrd="0" destOrd="0" presId="urn:microsoft.com/office/officeart/2018/2/layout/IconCircleList"/>
    <dgm:cxn modelId="{0C254192-1D7B-487A-BB99-5B65D24AEE57}" type="presParOf" srcId="{82964C75-95EE-4363-8E4F-47CC75EAE7DE}" destId="{3BB9C4B7-98A7-4C92-AC06-90CABBABDE41}" srcOrd="1" destOrd="0" presId="urn:microsoft.com/office/officeart/2018/2/layout/IconCircleList"/>
    <dgm:cxn modelId="{B8E1DC83-DF22-4EF7-8B63-FB909BF40FC4}" type="presParOf" srcId="{82964C75-95EE-4363-8E4F-47CC75EAE7DE}" destId="{E3D8FED9-C3BF-48DF-AADB-AAA47B938EC0}" srcOrd="2" destOrd="0" presId="urn:microsoft.com/office/officeart/2018/2/layout/IconCircleList"/>
    <dgm:cxn modelId="{92D92420-10F8-488B-BFC7-B20082780B56}" type="presParOf" srcId="{82964C75-95EE-4363-8E4F-47CC75EAE7DE}" destId="{392A8D45-FF88-49EF-AF4F-24BD56EF87F3}" srcOrd="3" destOrd="0" presId="urn:microsoft.com/office/officeart/2018/2/layout/IconCircleList"/>
    <dgm:cxn modelId="{7864F27D-E04A-47A0-BD4A-D2409A5D719A}" type="presParOf" srcId="{3DB452E0-290E-4AAE-83FC-92709ED4E94A}" destId="{11024788-31DC-4BF7-B4FC-900C6E46CBF3}" srcOrd="1" destOrd="0" presId="urn:microsoft.com/office/officeart/2018/2/layout/IconCircleList"/>
    <dgm:cxn modelId="{0937DEB1-5CAA-4E1B-9C2D-7BBE4BE02E33}" type="presParOf" srcId="{3DB452E0-290E-4AAE-83FC-92709ED4E94A}" destId="{C5286979-A2CF-48BC-B640-27ABBC7B55B3}" srcOrd="2" destOrd="0" presId="urn:microsoft.com/office/officeart/2018/2/layout/IconCircleList"/>
    <dgm:cxn modelId="{214DAD76-2A4F-4405-88B1-6B1783C3D123}" type="presParOf" srcId="{C5286979-A2CF-48BC-B640-27ABBC7B55B3}" destId="{9342935E-A68E-485E-B446-ADCC7DB2BB05}" srcOrd="0" destOrd="0" presId="urn:microsoft.com/office/officeart/2018/2/layout/IconCircleList"/>
    <dgm:cxn modelId="{1E1A7F4C-7B8A-41E8-95A5-07A6250A0487}" type="presParOf" srcId="{C5286979-A2CF-48BC-B640-27ABBC7B55B3}" destId="{F04A1D7E-63E9-48A3-9AF9-999887000E9A}" srcOrd="1" destOrd="0" presId="urn:microsoft.com/office/officeart/2018/2/layout/IconCircleList"/>
    <dgm:cxn modelId="{27F037BB-7D41-468C-9691-EE5000EDAA05}" type="presParOf" srcId="{C5286979-A2CF-48BC-B640-27ABBC7B55B3}" destId="{8894E6E9-B4B2-453D-B5D0-BB0F7D6912BA}" srcOrd="2" destOrd="0" presId="urn:microsoft.com/office/officeart/2018/2/layout/IconCircleList"/>
    <dgm:cxn modelId="{1AA810D7-C553-4783-8ED7-6C3C052E6AF5}" type="presParOf" srcId="{C5286979-A2CF-48BC-B640-27ABBC7B55B3}" destId="{07B921E4-D822-42C3-AC7B-F63D5F200DC0}" srcOrd="3" destOrd="0" presId="urn:microsoft.com/office/officeart/2018/2/layout/IconCircleList"/>
    <dgm:cxn modelId="{C21D6F7D-DDCD-4C84-8671-BD120100F0DB}" type="presParOf" srcId="{3DB452E0-290E-4AAE-83FC-92709ED4E94A}" destId="{9E323F43-E6B0-4410-AB32-4EB8B6A5E3FF}" srcOrd="3" destOrd="0" presId="urn:microsoft.com/office/officeart/2018/2/layout/IconCircleList"/>
    <dgm:cxn modelId="{E18648E8-6E27-48B5-B159-26510BC16F58}" type="presParOf" srcId="{3DB452E0-290E-4AAE-83FC-92709ED4E94A}" destId="{1F6E2707-1D13-478E-B586-D41D3AFA0D33}" srcOrd="4" destOrd="0" presId="urn:microsoft.com/office/officeart/2018/2/layout/IconCircleList"/>
    <dgm:cxn modelId="{58050DAE-5C96-4E10-8ECC-63067A3F7B44}" type="presParOf" srcId="{1F6E2707-1D13-478E-B586-D41D3AFA0D33}" destId="{9FA429EC-2D05-42F9-B251-00ABB4528B79}" srcOrd="0" destOrd="0" presId="urn:microsoft.com/office/officeart/2018/2/layout/IconCircleList"/>
    <dgm:cxn modelId="{A07DA72B-6420-4913-A246-3E79BA098B7E}" type="presParOf" srcId="{1F6E2707-1D13-478E-B586-D41D3AFA0D33}" destId="{3A4FF7F3-6116-4D5C-AB42-6330ED819A55}" srcOrd="1" destOrd="0" presId="urn:microsoft.com/office/officeart/2018/2/layout/IconCircleList"/>
    <dgm:cxn modelId="{CA75C443-8CDF-4377-9744-D64F80E93B4D}" type="presParOf" srcId="{1F6E2707-1D13-478E-B586-D41D3AFA0D33}" destId="{D192FB5D-4643-4486-8A62-E7A05CBB3B3F}" srcOrd="2" destOrd="0" presId="urn:microsoft.com/office/officeart/2018/2/layout/IconCircleList"/>
    <dgm:cxn modelId="{DB68852C-0025-40D7-B362-03B2BA2B0D68}" type="presParOf" srcId="{1F6E2707-1D13-478E-B586-D41D3AFA0D33}" destId="{020AE396-AF2D-4E12-A29C-13F5B697E42F}" srcOrd="3" destOrd="0" presId="urn:microsoft.com/office/officeart/2018/2/layout/IconCircleList"/>
    <dgm:cxn modelId="{D155C1BA-14D8-4DAF-8BFF-717363A4BD7B}" type="presParOf" srcId="{3DB452E0-290E-4AAE-83FC-92709ED4E94A}" destId="{AB7220CB-AEFF-496B-B46A-086E66E76D0E}" srcOrd="5" destOrd="0" presId="urn:microsoft.com/office/officeart/2018/2/layout/IconCircleList"/>
    <dgm:cxn modelId="{94EEBD44-F05E-48EC-A526-91973FB1EC8D}" type="presParOf" srcId="{3DB452E0-290E-4AAE-83FC-92709ED4E94A}" destId="{D1772AB2-BED7-47EB-A2CF-B6D52B56EBE4}" srcOrd="6" destOrd="0" presId="urn:microsoft.com/office/officeart/2018/2/layout/IconCircleList"/>
    <dgm:cxn modelId="{CFFDEEF0-FED8-4881-9468-853B9E6BC078}" type="presParOf" srcId="{D1772AB2-BED7-47EB-A2CF-B6D52B56EBE4}" destId="{883DEAB1-F8ED-44B5-B40A-0F8BEC2FAB0D}" srcOrd="0" destOrd="0" presId="urn:microsoft.com/office/officeart/2018/2/layout/IconCircleList"/>
    <dgm:cxn modelId="{FB886BFC-24C4-4C1A-B083-510F1CAC404C}" type="presParOf" srcId="{D1772AB2-BED7-47EB-A2CF-B6D52B56EBE4}" destId="{62EB5A13-665E-4FF2-B168-87519244BDA7}" srcOrd="1" destOrd="0" presId="urn:microsoft.com/office/officeart/2018/2/layout/IconCircleList"/>
    <dgm:cxn modelId="{0DE601F6-B443-41BF-89F7-180900B84002}" type="presParOf" srcId="{D1772AB2-BED7-47EB-A2CF-B6D52B56EBE4}" destId="{90827792-331E-4CB1-9E24-1BC5F2A8B0E5}" srcOrd="2" destOrd="0" presId="urn:microsoft.com/office/officeart/2018/2/layout/IconCircleList"/>
    <dgm:cxn modelId="{A548D395-A1EE-48DB-8DEC-57FA58A1E5A6}" type="presParOf" srcId="{D1772AB2-BED7-47EB-A2CF-B6D52B56EBE4}" destId="{7F1F531F-97EB-4FF9-8BED-9BB00EB98A8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32E3FA-84D0-4982-80ED-B39257B8E3B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9DB1068-A8AE-4ED5-8F3A-984B1C9AA235}">
      <dgm:prSet/>
      <dgm:spPr/>
      <dgm:t>
        <a:bodyPr/>
        <a:lstStyle/>
        <a:p>
          <a:pPr>
            <a:lnSpc>
              <a:spcPct val="100000"/>
            </a:lnSpc>
          </a:pPr>
          <a:r>
            <a:rPr lang="en-US"/>
            <a:t>Invite your local press</a:t>
          </a:r>
        </a:p>
      </dgm:t>
    </dgm:pt>
    <dgm:pt modelId="{30083985-7FBF-449D-830E-2B799B4442F5}" type="parTrans" cxnId="{9509F1DF-88AF-4982-93D4-0CA3883BEC68}">
      <dgm:prSet/>
      <dgm:spPr/>
      <dgm:t>
        <a:bodyPr/>
        <a:lstStyle/>
        <a:p>
          <a:endParaRPr lang="en-US"/>
        </a:p>
      </dgm:t>
    </dgm:pt>
    <dgm:pt modelId="{29AB0E3B-3622-49A7-96AF-F9561FF87507}" type="sibTrans" cxnId="{9509F1DF-88AF-4982-93D4-0CA3883BEC68}">
      <dgm:prSet/>
      <dgm:spPr/>
      <dgm:t>
        <a:bodyPr/>
        <a:lstStyle/>
        <a:p>
          <a:endParaRPr lang="en-US"/>
        </a:p>
      </dgm:t>
    </dgm:pt>
    <dgm:pt modelId="{0FA7C38B-C6E1-4C37-8513-61CFC0EDA6C6}">
      <dgm:prSet/>
      <dgm:spPr/>
      <dgm:t>
        <a:bodyPr/>
        <a:lstStyle/>
        <a:p>
          <a:pPr>
            <a:lnSpc>
              <a:spcPct val="100000"/>
            </a:lnSpc>
          </a:pPr>
          <a:r>
            <a:rPr lang="en-US"/>
            <a:t>Write an article for publication</a:t>
          </a:r>
        </a:p>
      </dgm:t>
    </dgm:pt>
    <dgm:pt modelId="{A2CAD5B3-8B8D-4347-BFDF-E24FCD520B5E}" type="parTrans" cxnId="{F9CB6FC2-811D-42D3-A874-9484486F8610}">
      <dgm:prSet/>
      <dgm:spPr/>
      <dgm:t>
        <a:bodyPr/>
        <a:lstStyle/>
        <a:p>
          <a:endParaRPr lang="en-US"/>
        </a:p>
      </dgm:t>
    </dgm:pt>
    <dgm:pt modelId="{8F4DEA2B-23AC-4ED1-8ECC-4E2476B25A09}" type="sibTrans" cxnId="{F9CB6FC2-811D-42D3-A874-9484486F8610}">
      <dgm:prSet/>
      <dgm:spPr/>
      <dgm:t>
        <a:bodyPr/>
        <a:lstStyle/>
        <a:p>
          <a:endParaRPr lang="en-US"/>
        </a:p>
      </dgm:t>
    </dgm:pt>
    <dgm:pt modelId="{C6DF204B-726E-4C6C-8BF9-FFC246AAC4E1}">
      <dgm:prSet/>
      <dgm:spPr/>
      <dgm:t>
        <a:bodyPr/>
        <a:lstStyle/>
        <a:p>
          <a:pPr>
            <a:lnSpc>
              <a:spcPct val="100000"/>
            </a:lnSpc>
          </a:pPr>
          <a:r>
            <a:rPr lang="en-US"/>
            <a:t>Issue a Press Release</a:t>
          </a:r>
        </a:p>
      </dgm:t>
    </dgm:pt>
    <dgm:pt modelId="{3BDEEFDD-2538-43D9-96BC-B3D4CEEBCD4B}" type="parTrans" cxnId="{07B8B76A-4364-459C-AA22-625C3BF3DC15}">
      <dgm:prSet/>
      <dgm:spPr/>
      <dgm:t>
        <a:bodyPr/>
        <a:lstStyle/>
        <a:p>
          <a:endParaRPr lang="en-US"/>
        </a:p>
      </dgm:t>
    </dgm:pt>
    <dgm:pt modelId="{25141FB4-BE70-49DA-A9CD-31AE7567B354}" type="sibTrans" cxnId="{07B8B76A-4364-459C-AA22-625C3BF3DC15}">
      <dgm:prSet/>
      <dgm:spPr/>
      <dgm:t>
        <a:bodyPr/>
        <a:lstStyle/>
        <a:p>
          <a:endParaRPr lang="en-US"/>
        </a:p>
      </dgm:t>
    </dgm:pt>
    <dgm:pt modelId="{E8A132D4-C578-4A43-9D34-4BA31F07092C}" type="pres">
      <dgm:prSet presAssocID="{4A32E3FA-84D0-4982-80ED-B39257B8E3B8}" presName="root" presStyleCnt="0">
        <dgm:presLayoutVars>
          <dgm:dir/>
          <dgm:resizeHandles val="exact"/>
        </dgm:presLayoutVars>
      </dgm:prSet>
      <dgm:spPr/>
    </dgm:pt>
    <dgm:pt modelId="{1753873E-DE62-4FBA-B192-E302E0CCDEC9}" type="pres">
      <dgm:prSet presAssocID="{C9DB1068-A8AE-4ED5-8F3A-984B1C9AA235}" presName="compNode" presStyleCnt="0"/>
      <dgm:spPr/>
    </dgm:pt>
    <dgm:pt modelId="{9194118E-E647-487B-97D2-5947CD8973D6}" type="pres">
      <dgm:prSet presAssocID="{C9DB1068-A8AE-4ED5-8F3A-984B1C9AA2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nvelope"/>
        </a:ext>
      </dgm:extLst>
    </dgm:pt>
    <dgm:pt modelId="{395C0142-1682-4C03-AE31-178E2F05B4B3}" type="pres">
      <dgm:prSet presAssocID="{C9DB1068-A8AE-4ED5-8F3A-984B1C9AA235}" presName="spaceRect" presStyleCnt="0"/>
      <dgm:spPr/>
    </dgm:pt>
    <dgm:pt modelId="{B30A4DDB-BBF9-4018-844F-23259895A01B}" type="pres">
      <dgm:prSet presAssocID="{C9DB1068-A8AE-4ED5-8F3A-984B1C9AA235}" presName="textRect" presStyleLbl="revTx" presStyleIdx="0" presStyleCnt="3">
        <dgm:presLayoutVars>
          <dgm:chMax val="1"/>
          <dgm:chPref val="1"/>
        </dgm:presLayoutVars>
      </dgm:prSet>
      <dgm:spPr/>
    </dgm:pt>
    <dgm:pt modelId="{AE513F3E-0B65-41E0-BFA8-D55A940A8C40}" type="pres">
      <dgm:prSet presAssocID="{29AB0E3B-3622-49A7-96AF-F9561FF87507}" presName="sibTrans" presStyleCnt="0"/>
      <dgm:spPr/>
    </dgm:pt>
    <dgm:pt modelId="{C3507A8D-EF00-4E56-9005-9DFFDCDBB66D}" type="pres">
      <dgm:prSet presAssocID="{0FA7C38B-C6E1-4C37-8513-61CFC0EDA6C6}" presName="compNode" presStyleCnt="0"/>
      <dgm:spPr/>
    </dgm:pt>
    <dgm:pt modelId="{0CFF3689-9B95-4193-B440-040F34F2BBE0}" type="pres">
      <dgm:prSet presAssocID="{0FA7C38B-C6E1-4C37-8513-61CFC0EDA6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5AEEF3C6-F26B-43CF-BDF1-7B27EFEEE783}" type="pres">
      <dgm:prSet presAssocID="{0FA7C38B-C6E1-4C37-8513-61CFC0EDA6C6}" presName="spaceRect" presStyleCnt="0"/>
      <dgm:spPr/>
    </dgm:pt>
    <dgm:pt modelId="{D4E98CF4-65EB-4CEE-B3BD-844DA3132F21}" type="pres">
      <dgm:prSet presAssocID="{0FA7C38B-C6E1-4C37-8513-61CFC0EDA6C6}" presName="textRect" presStyleLbl="revTx" presStyleIdx="1" presStyleCnt="3">
        <dgm:presLayoutVars>
          <dgm:chMax val="1"/>
          <dgm:chPref val="1"/>
        </dgm:presLayoutVars>
      </dgm:prSet>
      <dgm:spPr/>
    </dgm:pt>
    <dgm:pt modelId="{2576FA37-0C33-4F03-AAAC-F3F13E9D58CB}" type="pres">
      <dgm:prSet presAssocID="{8F4DEA2B-23AC-4ED1-8ECC-4E2476B25A09}" presName="sibTrans" presStyleCnt="0"/>
      <dgm:spPr/>
    </dgm:pt>
    <dgm:pt modelId="{352E15B0-CA4A-4191-B7CD-E9E452DF031E}" type="pres">
      <dgm:prSet presAssocID="{C6DF204B-726E-4C6C-8BF9-FFC246AAC4E1}" presName="compNode" presStyleCnt="0"/>
      <dgm:spPr/>
    </dgm:pt>
    <dgm:pt modelId="{B694DB20-625D-42F8-B257-97460996BD30}" type="pres">
      <dgm:prSet presAssocID="{C6DF204B-726E-4C6C-8BF9-FFC246AAC4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wspaper"/>
        </a:ext>
      </dgm:extLst>
    </dgm:pt>
    <dgm:pt modelId="{F718E9EF-883E-40FF-8678-C1D57D6382DF}" type="pres">
      <dgm:prSet presAssocID="{C6DF204B-726E-4C6C-8BF9-FFC246AAC4E1}" presName="spaceRect" presStyleCnt="0"/>
      <dgm:spPr/>
    </dgm:pt>
    <dgm:pt modelId="{3C9E5C14-C64B-42E0-9D4E-362A3235D4F6}" type="pres">
      <dgm:prSet presAssocID="{C6DF204B-726E-4C6C-8BF9-FFC246AAC4E1}" presName="textRect" presStyleLbl="revTx" presStyleIdx="2" presStyleCnt="3">
        <dgm:presLayoutVars>
          <dgm:chMax val="1"/>
          <dgm:chPref val="1"/>
        </dgm:presLayoutVars>
      </dgm:prSet>
      <dgm:spPr/>
    </dgm:pt>
  </dgm:ptLst>
  <dgm:cxnLst>
    <dgm:cxn modelId="{1D31DC0B-721B-4876-AD3D-21BB2C903EAD}" type="presOf" srcId="{4A32E3FA-84D0-4982-80ED-B39257B8E3B8}" destId="{E8A132D4-C578-4A43-9D34-4BA31F07092C}" srcOrd="0" destOrd="0" presId="urn:microsoft.com/office/officeart/2018/2/layout/IconLabelList"/>
    <dgm:cxn modelId="{07B8B76A-4364-459C-AA22-625C3BF3DC15}" srcId="{4A32E3FA-84D0-4982-80ED-B39257B8E3B8}" destId="{C6DF204B-726E-4C6C-8BF9-FFC246AAC4E1}" srcOrd="2" destOrd="0" parTransId="{3BDEEFDD-2538-43D9-96BC-B3D4CEEBCD4B}" sibTransId="{25141FB4-BE70-49DA-A9CD-31AE7567B354}"/>
    <dgm:cxn modelId="{DDB43F7E-4F7E-4A54-95B1-B3FE4F169DA6}" type="presOf" srcId="{C9DB1068-A8AE-4ED5-8F3A-984B1C9AA235}" destId="{B30A4DDB-BBF9-4018-844F-23259895A01B}" srcOrd="0" destOrd="0" presId="urn:microsoft.com/office/officeart/2018/2/layout/IconLabelList"/>
    <dgm:cxn modelId="{2405ABAD-8BA2-40EB-B5AD-DD32BD4FC097}" type="presOf" srcId="{C6DF204B-726E-4C6C-8BF9-FFC246AAC4E1}" destId="{3C9E5C14-C64B-42E0-9D4E-362A3235D4F6}" srcOrd="0" destOrd="0" presId="urn:microsoft.com/office/officeart/2018/2/layout/IconLabelList"/>
    <dgm:cxn modelId="{720632B8-7917-4EAC-AE9B-27BF133E1B08}" type="presOf" srcId="{0FA7C38B-C6E1-4C37-8513-61CFC0EDA6C6}" destId="{D4E98CF4-65EB-4CEE-B3BD-844DA3132F21}" srcOrd="0" destOrd="0" presId="urn:microsoft.com/office/officeart/2018/2/layout/IconLabelList"/>
    <dgm:cxn modelId="{F9CB6FC2-811D-42D3-A874-9484486F8610}" srcId="{4A32E3FA-84D0-4982-80ED-B39257B8E3B8}" destId="{0FA7C38B-C6E1-4C37-8513-61CFC0EDA6C6}" srcOrd="1" destOrd="0" parTransId="{A2CAD5B3-8B8D-4347-BFDF-E24FCD520B5E}" sibTransId="{8F4DEA2B-23AC-4ED1-8ECC-4E2476B25A09}"/>
    <dgm:cxn modelId="{9509F1DF-88AF-4982-93D4-0CA3883BEC68}" srcId="{4A32E3FA-84D0-4982-80ED-B39257B8E3B8}" destId="{C9DB1068-A8AE-4ED5-8F3A-984B1C9AA235}" srcOrd="0" destOrd="0" parTransId="{30083985-7FBF-449D-830E-2B799B4442F5}" sibTransId="{29AB0E3B-3622-49A7-96AF-F9561FF87507}"/>
    <dgm:cxn modelId="{C2BFED52-B52B-4E5D-936F-50E81EB5AB50}" type="presParOf" srcId="{E8A132D4-C578-4A43-9D34-4BA31F07092C}" destId="{1753873E-DE62-4FBA-B192-E302E0CCDEC9}" srcOrd="0" destOrd="0" presId="urn:microsoft.com/office/officeart/2018/2/layout/IconLabelList"/>
    <dgm:cxn modelId="{D2451263-1D5E-45E8-BA1B-5B975A3AEA02}" type="presParOf" srcId="{1753873E-DE62-4FBA-B192-E302E0CCDEC9}" destId="{9194118E-E647-487B-97D2-5947CD8973D6}" srcOrd="0" destOrd="0" presId="urn:microsoft.com/office/officeart/2018/2/layout/IconLabelList"/>
    <dgm:cxn modelId="{7A39024E-1B27-4172-9D99-0BF16E189EE4}" type="presParOf" srcId="{1753873E-DE62-4FBA-B192-E302E0CCDEC9}" destId="{395C0142-1682-4C03-AE31-178E2F05B4B3}" srcOrd="1" destOrd="0" presId="urn:microsoft.com/office/officeart/2018/2/layout/IconLabelList"/>
    <dgm:cxn modelId="{BE10055D-45E4-4FC4-8A0C-73FEA2DC330A}" type="presParOf" srcId="{1753873E-DE62-4FBA-B192-E302E0CCDEC9}" destId="{B30A4DDB-BBF9-4018-844F-23259895A01B}" srcOrd="2" destOrd="0" presId="urn:microsoft.com/office/officeart/2018/2/layout/IconLabelList"/>
    <dgm:cxn modelId="{DCA8C2C4-DBDB-4A18-8145-D1A8CAD99249}" type="presParOf" srcId="{E8A132D4-C578-4A43-9D34-4BA31F07092C}" destId="{AE513F3E-0B65-41E0-BFA8-D55A940A8C40}" srcOrd="1" destOrd="0" presId="urn:microsoft.com/office/officeart/2018/2/layout/IconLabelList"/>
    <dgm:cxn modelId="{1BF9E022-B492-4F15-9837-193FFB595414}" type="presParOf" srcId="{E8A132D4-C578-4A43-9D34-4BA31F07092C}" destId="{C3507A8D-EF00-4E56-9005-9DFFDCDBB66D}" srcOrd="2" destOrd="0" presId="urn:microsoft.com/office/officeart/2018/2/layout/IconLabelList"/>
    <dgm:cxn modelId="{C97BBB19-D6C9-4A5F-B89C-B31AB6E8260A}" type="presParOf" srcId="{C3507A8D-EF00-4E56-9005-9DFFDCDBB66D}" destId="{0CFF3689-9B95-4193-B440-040F34F2BBE0}" srcOrd="0" destOrd="0" presId="urn:microsoft.com/office/officeart/2018/2/layout/IconLabelList"/>
    <dgm:cxn modelId="{E995A27E-7485-4F9E-863E-3C45685C506B}" type="presParOf" srcId="{C3507A8D-EF00-4E56-9005-9DFFDCDBB66D}" destId="{5AEEF3C6-F26B-43CF-BDF1-7B27EFEEE783}" srcOrd="1" destOrd="0" presId="urn:microsoft.com/office/officeart/2018/2/layout/IconLabelList"/>
    <dgm:cxn modelId="{7D38F3C0-9729-4F07-935C-E6E954FF0C0C}" type="presParOf" srcId="{C3507A8D-EF00-4E56-9005-9DFFDCDBB66D}" destId="{D4E98CF4-65EB-4CEE-B3BD-844DA3132F21}" srcOrd="2" destOrd="0" presId="urn:microsoft.com/office/officeart/2018/2/layout/IconLabelList"/>
    <dgm:cxn modelId="{3354BA0C-8DE4-4963-97EB-21F358290F14}" type="presParOf" srcId="{E8A132D4-C578-4A43-9D34-4BA31F07092C}" destId="{2576FA37-0C33-4F03-AAAC-F3F13E9D58CB}" srcOrd="3" destOrd="0" presId="urn:microsoft.com/office/officeart/2018/2/layout/IconLabelList"/>
    <dgm:cxn modelId="{77D41480-40C3-4404-8D51-8E9C12250A91}" type="presParOf" srcId="{E8A132D4-C578-4A43-9D34-4BA31F07092C}" destId="{352E15B0-CA4A-4191-B7CD-E9E452DF031E}" srcOrd="4" destOrd="0" presId="urn:microsoft.com/office/officeart/2018/2/layout/IconLabelList"/>
    <dgm:cxn modelId="{9AE0B605-6330-4798-A558-57DED4FA3FD8}" type="presParOf" srcId="{352E15B0-CA4A-4191-B7CD-E9E452DF031E}" destId="{B694DB20-625D-42F8-B257-97460996BD30}" srcOrd="0" destOrd="0" presId="urn:microsoft.com/office/officeart/2018/2/layout/IconLabelList"/>
    <dgm:cxn modelId="{F0562BCB-8532-4B4E-B96E-5C4A4DF9E84F}" type="presParOf" srcId="{352E15B0-CA4A-4191-B7CD-E9E452DF031E}" destId="{F718E9EF-883E-40FF-8678-C1D57D6382DF}" srcOrd="1" destOrd="0" presId="urn:microsoft.com/office/officeart/2018/2/layout/IconLabelList"/>
    <dgm:cxn modelId="{C2E98C0E-3E2A-4127-8BD2-619DFC057391}" type="presParOf" srcId="{352E15B0-CA4A-4191-B7CD-E9E452DF031E}" destId="{3C9E5C14-C64B-42E0-9D4E-362A3235D4F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B0D3D-76AA-2E48-964F-41FCC7374275}">
      <dsp:nvSpPr>
        <dsp:cNvPr id="0" name=""/>
        <dsp:cNvSpPr/>
      </dsp:nvSpPr>
      <dsp:spPr>
        <a:xfrm>
          <a:off x="0" y="33263"/>
          <a:ext cx="6263640" cy="12472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Individual Rotarian</a:t>
          </a:r>
        </a:p>
      </dsp:txBody>
      <dsp:txXfrm>
        <a:off x="60884" y="94147"/>
        <a:ext cx="6141872" cy="1125452"/>
      </dsp:txXfrm>
    </dsp:sp>
    <dsp:sp modelId="{BB305BC9-6449-EC40-AB30-56D4E828CDC7}">
      <dsp:nvSpPr>
        <dsp:cNvPr id="0" name=""/>
        <dsp:cNvSpPr/>
      </dsp:nvSpPr>
      <dsp:spPr>
        <a:xfrm>
          <a:off x="0" y="1430243"/>
          <a:ext cx="6263640" cy="124722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Club</a:t>
          </a:r>
        </a:p>
      </dsp:txBody>
      <dsp:txXfrm>
        <a:off x="60884" y="1491127"/>
        <a:ext cx="6141872" cy="1125452"/>
      </dsp:txXfrm>
    </dsp:sp>
    <dsp:sp modelId="{F9C8C444-A70F-9843-96C6-2130280B39C6}">
      <dsp:nvSpPr>
        <dsp:cNvPr id="0" name=""/>
        <dsp:cNvSpPr/>
      </dsp:nvSpPr>
      <dsp:spPr>
        <a:xfrm>
          <a:off x="0" y="2862866"/>
          <a:ext cx="6263640" cy="124722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Social Media</a:t>
          </a:r>
        </a:p>
      </dsp:txBody>
      <dsp:txXfrm>
        <a:off x="60884" y="2923750"/>
        <a:ext cx="6141872" cy="1125452"/>
      </dsp:txXfrm>
    </dsp:sp>
    <dsp:sp modelId="{D6C783DA-81F6-EB45-BB9C-57F4B4658658}">
      <dsp:nvSpPr>
        <dsp:cNvPr id="0" name=""/>
        <dsp:cNvSpPr/>
      </dsp:nvSpPr>
      <dsp:spPr>
        <a:xfrm>
          <a:off x="0" y="4224204"/>
          <a:ext cx="6263640" cy="12472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Activity</a:t>
          </a:r>
        </a:p>
      </dsp:txBody>
      <dsp:txXfrm>
        <a:off x="60884" y="4285088"/>
        <a:ext cx="6141872" cy="11254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28459-E25C-4662-99C9-2672D719CEF4}">
      <dsp:nvSpPr>
        <dsp:cNvPr id="0" name=""/>
        <dsp:cNvSpPr/>
      </dsp:nvSpPr>
      <dsp:spPr>
        <a:xfrm>
          <a:off x="0" y="236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77AF3-EC57-4C77-A0EF-D1DA08F854E1}">
      <dsp:nvSpPr>
        <dsp:cNvPr id="0" name=""/>
        <dsp:cNvSpPr/>
      </dsp:nvSpPr>
      <dsp:spPr>
        <a:xfrm>
          <a:off x="362489" y="271984"/>
          <a:ext cx="659071" cy="659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43463-09BD-44B0-83BF-CD860FA64D69}">
      <dsp:nvSpPr>
        <dsp:cNvPr id="0" name=""/>
        <dsp:cNvSpPr/>
      </dsp:nvSpPr>
      <dsp:spPr>
        <a:xfrm>
          <a:off x="1384050" y="236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Post Flyers in your community</a:t>
          </a:r>
        </a:p>
      </dsp:txBody>
      <dsp:txXfrm>
        <a:off x="1384050" y="2364"/>
        <a:ext cx="4733285" cy="1198312"/>
      </dsp:txXfrm>
    </dsp:sp>
    <dsp:sp modelId="{C226F062-8E0E-4061-8B04-F462C40C035F}">
      <dsp:nvSpPr>
        <dsp:cNvPr id="0" name=""/>
        <dsp:cNvSpPr/>
      </dsp:nvSpPr>
      <dsp:spPr>
        <a:xfrm>
          <a:off x="0" y="150025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29EC2-00DD-482D-817C-8A80BFFC7905}">
      <dsp:nvSpPr>
        <dsp:cNvPr id="0" name=""/>
        <dsp:cNvSpPr/>
      </dsp:nvSpPr>
      <dsp:spPr>
        <a:xfrm>
          <a:off x="362489" y="1769874"/>
          <a:ext cx="659071" cy="659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EA0333-9537-403E-8D70-12B131ADA857}">
      <dsp:nvSpPr>
        <dsp:cNvPr id="0" name=""/>
        <dsp:cNvSpPr/>
      </dsp:nvSpPr>
      <dsp:spPr>
        <a:xfrm>
          <a:off x="1384050" y="150025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384050" y="1500254"/>
        <a:ext cx="4733285" cy="1198312"/>
      </dsp:txXfrm>
    </dsp:sp>
    <dsp:sp modelId="{24AA63F9-56E9-49AF-8691-E15D49F89E48}">
      <dsp:nvSpPr>
        <dsp:cNvPr id="0" name=""/>
        <dsp:cNvSpPr/>
      </dsp:nvSpPr>
      <dsp:spPr>
        <a:xfrm>
          <a:off x="0" y="299814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A3AE7-75B2-43D6-975D-291E606DE096}">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FE67E-96FD-46DA-9095-0913723CAFCE}">
      <dsp:nvSpPr>
        <dsp:cNvPr id="0" name=""/>
        <dsp:cNvSpPr/>
      </dsp:nvSpPr>
      <dsp:spPr>
        <a:xfrm>
          <a:off x="1384050" y="299814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384050" y="2998145"/>
        <a:ext cx="4733285" cy="1198312"/>
      </dsp:txXfrm>
    </dsp:sp>
    <dsp:sp modelId="{A870DF53-52E3-4DBA-ACE5-2D7B246B34D3}">
      <dsp:nvSpPr>
        <dsp:cNvPr id="0" name=""/>
        <dsp:cNvSpPr/>
      </dsp:nvSpPr>
      <dsp:spPr>
        <a:xfrm>
          <a:off x="0" y="449603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A47FE-C572-43A3-A533-49CBF4886892}">
      <dsp:nvSpPr>
        <dsp:cNvPr id="0" name=""/>
        <dsp:cNvSpPr/>
      </dsp:nvSpPr>
      <dsp:spPr>
        <a:xfrm>
          <a:off x="362489" y="4765655"/>
          <a:ext cx="659071" cy="659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FBF9B6-83D2-4456-8AA0-6E21058D4A68}">
      <dsp:nvSpPr>
        <dsp:cNvPr id="0" name=""/>
        <dsp:cNvSpPr/>
      </dsp:nvSpPr>
      <dsp:spPr>
        <a:xfrm>
          <a:off x="1384050" y="449603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384050" y="4496035"/>
        <a:ext cx="4733285" cy="11983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9465F-FEDD-47D9-B1BE-CC170DDE1B36}">
      <dsp:nvSpPr>
        <dsp:cNvPr id="0" name=""/>
        <dsp:cNvSpPr/>
      </dsp:nvSpPr>
      <dsp:spPr>
        <a:xfrm>
          <a:off x="0" y="22021"/>
          <a:ext cx="4941519" cy="47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Yelp</a:t>
          </a:r>
        </a:p>
      </dsp:txBody>
      <dsp:txXfrm>
        <a:off x="23417" y="45438"/>
        <a:ext cx="4894685" cy="432866"/>
      </dsp:txXfrm>
    </dsp:sp>
    <dsp:sp modelId="{A258C212-2682-4281-A9BD-1CC4AC3A486A}">
      <dsp:nvSpPr>
        <dsp:cNvPr id="0" name=""/>
        <dsp:cNvSpPr/>
      </dsp:nvSpPr>
      <dsp:spPr>
        <a:xfrm>
          <a:off x="0" y="559321"/>
          <a:ext cx="4941519" cy="479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Google Business</a:t>
          </a:r>
        </a:p>
      </dsp:txBody>
      <dsp:txXfrm>
        <a:off x="23417" y="582738"/>
        <a:ext cx="4894685" cy="432866"/>
      </dsp:txXfrm>
    </dsp:sp>
    <dsp:sp modelId="{F8786D65-F3F3-4592-BCEF-A733A45BF305}">
      <dsp:nvSpPr>
        <dsp:cNvPr id="0" name=""/>
        <dsp:cNvSpPr/>
      </dsp:nvSpPr>
      <dsp:spPr>
        <a:xfrm>
          <a:off x="0" y="1096621"/>
          <a:ext cx="4941519"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Nextdoor</a:t>
          </a:r>
        </a:p>
      </dsp:txBody>
      <dsp:txXfrm>
        <a:off x="23417" y="1120038"/>
        <a:ext cx="4894685" cy="432866"/>
      </dsp:txXfrm>
    </dsp:sp>
    <dsp:sp modelId="{083DD156-6742-4E05-8EC0-7468B9ABB1FB}">
      <dsp:nvSpPr>
        <dsp:cNvPr id="0" name=""/>
        <dsp:cNvSpPr/>
      </dsp:nvSpPr>
      <dsp:spPr>
        <a:xfrm>
          <a:off x="0" y="1633921"/>
          <a:ext cx="4941519" cy="47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Happy Neighborhood Project</a:t>
          </a:r>
        </a:p>
      </dsp:txBody>
      <dsp:txXfrm>
        <a:off x="23417" y="1657338"/>
        <a:ext cx="4894685" cy="432866"/>
      </dsp:txXfrm>
    </dsp:sp>
    <dsp:sp modelId="{77F3BF9E-E4FD-4922-8853-6AEA5018898B}">
      <dsp:nvSpPr>
        <dsp:cNvPr id="0" name=""/>
        <dsp:cNvSpPr/>
      </dsp:nvSpPr>
      <dsp:spPr>
        <a:xfrm>
          <a:off x="0" y="2171221"/>
          <a:ext cx="4941519" cy="4797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Facebook (Join Groups)</a:t>
          </a:r>
        </a:p>
      </dsp:txBody>
      <dsp:txXfrm>
        <a:off x="23417" y="2194638"/>
        <a:ext cx="4894685" cy="432866"/>
      </dsp:txXfrm>
    </dsp:sp>
    <dsp:sp modelId="{E2D73062-F683-4A29-8401-4A7ACD90EFD5}">
      <dsp:nvSpPr>
        <dsp:cNvPr id="0" name=""/>
        <dsp:cNvSpPr/>
      </dsp:nvSpPr>
      <dsp:spPr>
        <a:xfrm>
          <a:off x="0" y="2708521"/>
          <a:ext cx="4941519" cy="47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Tik Tok</a:t>
          </a:r>
        </a:p>
      </dsp:txBody>
      <dsp:txXfrm>
        <a:off x="23417" y="2731938"/>
        <a:ext cx="4894685" cy="432866"/>
      </dsp:txXfrm>
    </dsp:sp>
    <dsp:sp modelId="{37C352C2-3071-4F64-ADB7-54E190FE6E14}">
      <dsp:nvSpPr>
        <dsp:cNvPr id="0" name=""/>
        <dsp:cNvSpPr/>
      </dsp:nvSpPr>
      <dsp:spPr>
        <a:xfrm>
          <a:off x="0" y="3245821"/>
          <a:ext cx="4941519" cy="479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Instagram</a:t>
          </a:r>
        </a:p>
      </dsp:txBody>
      <dsp:txXfrm>
        <a:off x="23417" y="3269238"/>
        <a:ext cx="4894685" cy="432866"/>
      </dsp:txXfrm>
    </dsp:sp>
    <dsp:sp modelId="{91C2E325-C27C-4250-8886-837B93D4B0C0}">
      <dsp:nvSpPr>
        <dsp:cNvPr id="0" name=""/>
        <dsp:cNvSpPr/>
      </dsp:nvSpPr>
      <dsp:spPr>
        <a:xfrm>
          <a:off x="0" y="3783121"/>
          <a:ext cx="4941519"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BNI </a:t>
          </a:r>
        </a:p>
      </dsp:txBody>
      <dsp:txXfrm>
        <a:off x="23417" y="3806538"/>
        <a:ext cx="4894685" cy="432866"/>
      </dsp:txXfrm>
    </dsp:sp>
    <dsp:sp modelId="{1A7B9A5D-6F92-4007-A864-49B128CA0701}">
      <dsp:nvSpPr>
        <dsp:cNvPr id="0" name=""/>
        <dsp:cNvSpPr/>
      </dsp:nvSpPr>
      <dsp:spPr>
        <a:xfrm>
          <a:off x="0" y="4320421"/>
          <a:ext cx="4941519" cy="47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Service Clubs</a:t>
          </a:r>
        </a:p>
      </dsp:txBody>
      <dsp:txXfrm>
        <a:off x="23417" y="4343838"/>
        <a:ext cx="4894685" cy="432866"/>
      </dsp:txXfrm>
    </dsp:sp>
    <dsp:sp modelId="{F78874B6-C55C-4289-A7A0-5884369206B4}">
      <dsp:nvSpPr>
        <dsp:cNvPr id="0" name=""/>
        <dsp:cNvSpPr/>
      </dsp:nvSpPr>
      <dsp:spPr>
        <a:xfrm>
          <a:off x="0" y="4857721"/>
          <a:ext cx="4941519" cy="4797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Meet Up Groups</a:t>
          </a:r>
        </a:p>
      </dsp:txBody>
      <dsp:txXfrm>
        <a:off x="23417" y="4881138"/>
        <a:ext cx="4894685" cy="432866"/>
      </dsp:txXfrm>
    </dsp:sp>
    <dsp:sp modelId="{53C398AF-B0B7-48AD-B628-E7EB3FAAE434}">
      <dsp:nvSpPr>
        <dsp:cNvPr id="0" name=""/>
        <dsp:cNvSpPr/>
      </dsp:nvSpPr>
      <dsp:spPr>
        <a:xfrm>
          <a:off x="0" y="5395021"/>
          <a:ext cx="4941519" cy="47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Volunteer Match</a:t>
          </a:r>
        </a:p>
      </dsp:txBody>
      <dsp:txXfrm>
        <a:off x="23417" y="5418438"/>
        <a:ext cx="4894685" cy="4328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28459-E25C-4662-99C9-2672D719CEF4}">
      <dsp:nvSpPr>
        <dsp:cNvPr id="0" name=""/>
        <dsp:cNvSpPr/>
      </dsp:nvSpPr>
      <dsp:spPr>
        <a:xfrm>
          <a:off x="0" y="236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77AF3-EC57-4C77-A0EF-D1DA08F854E1}">
      <dsp:nvSpPr>
        <dsp:cNvPr id="0" name=""/>
        <dsp:cNvSpPr/>
      </dsp:nvSpPr>
      <dsp:spPr>
        <a:xfrm>
          <a:off x="362489" y="271984"/>
          <a:ext cx="659071" cy="659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43463-09BD-44B0-83BF-CD860FA64D69}">
      <dsp:nvSpPr>
        <dsp:cNvPr id="0" name=""/>
        <dsp:cNvSpPr/>
      </dsp:nvSpPr>
      <dsp:spPr>
        <a:xfrm>
          <a:off x="1384050" y="236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Post Flyers in your community</a:t>
          </a:r>
        </a:p>
      </dsp:txBody>
      <dsp:txXfrm>
        <a:off x="1384050" y="2364"/>
        <a:ext cx="4733285" cy="1198312"/>
      </dsp:txXfrm>
    </dsp:sp>
    <dsp:sp modelId="{C226F062-8E0E-4061-8B04-F462C40C035F}">
      <dsp:nvSpPr>
        <dsp:cNvPr id="0" name=""/>
        <dsp:cNvSpPr/>
      </dsp:nvSpPr>
      <dsp:spPr>
        <a:xfrm>
          <a:off x="0" y="150025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29EC2-00DD-482D-817C-8A80BFFC7905}">
      <dsp:nvSpPr>
        <dsp:cNvPr id="0" name=""/>
        <dsp:cNvSpPr/>
      </dsp:nvSpPr>
      <dsp:spPr>
        <a:xfrm>
          <a:off x="362489" y="1769874"/>
          <a:ext cx="659071" cy="659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EA0333-9537-403E-8D70-12B131ADA857}">
      <dsp:nvSpPr>
        <dsp:cNvPr id="0" name=""/>
        <dsp:cNvSpPr/>
      </dsp:nvSpPr>
      <dsp:spPr>
        <a:xfrm>
          <a:off x="1384050" y="150025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Hold a contest or Organize an event</a:t>
          </a:r>
        </a:p>
      </dsp:txBody>
      <dsp:txXfrm>
        <a:off x="1384050" y="1500254"/>
        <a:ext cx="4733285" cy="1198312"/>
      </dsp:txXfrm>
    </dsp:sp>
    <dsp:sp modelId="{24AA63F9-56E9-49AF-8691-E15D49F89E48}">
      <dsp:nvSpPr>
        <dsp:cNvPr id="0" name=""/>
        <dsp:cNvSpPr/>
      </dsp:nvSpPr>
      <dsp:spPr>
        <a:xfrm>
          <a:off x="0" y="299814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A3AE7-75B2-43D6-975D-291E606DE096}">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FE67E-96FD-46DA-9095-0913723CAFCE}">
      <dsp:nvSpPr>
        <dsp:cNvPr id="0" name=""/>
        <dsp:cNvSpPr/>
      </dsp:nvSpPr>
      <dsp:spPr>
        <a:xfrm>
          <a:off x="1384050" y="299814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384050" y="2998145"/>
        <a:ext cx="4733285" cy="1198312"/>
      </dsp:txXfrm>
    </dsp:sp>
    <dsp:sp modelId="{A870DF53-52E3-4DBA-ACE5-2D7B246B34D3}">
      <dsp:nvSpPr>
        <dsp:cNvPr id="0" name=""/>
        <dsp:cNvSpPr/>
      </dsp:nvSpPr>
      <dsp:spPr>
        <a:xfrm>
          <a:off x="0" y="449603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A47FE-C572-43A3-A533-49CBF4886892}">
      <dsp:nvSpPr>
        <dsp:cNvPr id="0" name=""/>
        <dsp:cNvSpPr/>
      </dsp:nvSpPr>
      <dsp:spPr>
        <a:xfrm>
          <a:off x="362489" y="4765655"/>
          <a:ext cx="659071" cy="659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FBF9B6-83D2-4456-8AA0-6E21058D4A68}">
      <dsp:nvSpPr>
        <dsp:cNvPr id="0" name=""/>
        <dsp:cNvSpPr/>
      </dsp:nvSpPr>
      <dsp:spPr>
        <a:xfrm>
          <a:off x="1384050" y="449603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384050" y="4496035"/>
        <a:ext cx="4733285" cy="11983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28459-E25C-4662-99C9-2672D719CEF4}">
      <dsp:nvSpPr>
        <dsp:cNvPr id="0" name=""/>
        <dsp:cNvSpPr/>
      </dsp:nvSpPr>
      <dsp:spPr>
        <a:xfrm>
          <a:off x="0" y="236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77AF3-EC57-4C77-A0EF-D1DA08F854E1}">
      <dsp:nvSpPr>
        <dsp:cNvPr id="0" name=""/>
        <dsp:cNvSpPr/>
      </dsp:nvSpPr>
      <dsp:spPr>
        <a:xfrm>
          <a:off x="362489" y="271984"/>
          <a:ext cx="659071" cy="659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43463-09BD-44B0-83BF-CD860FA64D69}">
      <dsp:nvSpPr>
        <dsp:cNvPr id="0" name=""/>
        <dsp:cNvSpPr/>
      </dsp:nvSpPr>
      <dsp:spPr>
        <a:xfrm>
          <a:off x="1384050" y="236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Post Flyers in your community</a:t>
          </a:r>
        </a:p>
      </dsp:txBody>
      <dsp:txXfrm>
        <a:off x="1384050" y="2364"/>
        <a:ext cx="4733285" cy="1198312"/>
      </dsp:txXfrm>
    </dsp:sp>
    <dsp:sp modelId="{C226F062-8E0E-4061-8B04-F462C40C035F}">
      <dsp:nvSpPr>
        <dsp:cNvPr id="0" name=""/>
        <dsp:cNvSpPr/>
      </dsp:nvSpPr>
      <dsp:spPr>
        <a:xfrm>
          <a:off x="0" y="150025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29EC2-00DD-482D-817C-8A80BFFC7905}">
      <dsp:nvSpPr>
        <dsp:cNvPr id="0" name=""/>
        <dsp:cNvSpPr/>
      </dsp:nvSpPr>
      <dsp:spPr>
        <a:xfrm>
          <a:off x="362489" y="1769874"/>
          <a:ext cx="659071" cy="659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EA0333-9537-403E-8D70-12B131ADA857}">
      <dsp:nvSpPr>
        <dsp:cNvPr id="0" name=""/>
        <dsp:cNvSpPr/>
      </dsp:nvSpPr>
      <dsp:spPr>
        <a:xfrm>
          <a:off x="1384050" y="150025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Hold a contest or Organize an event</a:t>
          </a:r>
        </a:p>
      </dsp:txBody>
      <dsp:txXfrm>
        <a:off x="1384050" y="1500254"/>
        <a:ext cx="4733285" cy="1198312"/>
      </dsp:txXfrm>
    </dsp:sp>
    <dsp:sp modelId="{24AA63F9-56E9-49AF-8691-E15D49F89E48}">
      <dsp:nvSpPr>
        <dsp:cNvPr id="0" name=""/>
        <dsp:cNvSpPr/>
      </dsp:nvSpPr>
      <dsp:spPr>
        <a:xfrm>
          <a:off x="0" y="299814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A3AE7-75B2-43D6-975D-291E606DE096}">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FE67E-96FD-46DA-9095-0913723CAFCE}">
      <dsp:nvSpPr>
        <dsp:cNvPr id="0" name=""/>
        <dsp:cNvSpPr/>
      </dsp:nvSpPr>
      <dsp:spPr>
        <a:xfrm>
          <a:off x="1384050" y="299814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Google Maps and reviews</a:t>
          </a:r>
        </a:p>
      </dsp:txBody>
      <dsp:txXfrm>
        <a:off x="1384050" y="2998145"/>
        <a:ext cx="4733285" cy="1198312"/>
      </dsp:txXfrm>
    </dsp:sp>
    <dsp:sp modelId="{A870DF53-52E3-4DBA-ACE5-2D7B246B34D3}">
      <dsp:nvSpPr>
        <dsp:cNvPr id="0" name=""/>
        <dsp:cNvSpPr/>
      </dsp:nvSpPr>
      <dsp:spPr>
        <a:xfrm>
          <a:off x="0" y="4498399"/>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A47FE-C572-43A3-A533-49CBF4886892}">
      <dsp:nvSpPr>
        <dsp:cNvPr id="0" name=""/>
        <dsp:cNvSpPr/>
      </dsp:nvSpPr>
      <dsp:spPr>
        <a:xfrm>
          <a:off x="362489" y="4765655"/>
          <a:ext cx="659071" cy="659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FBF9B6-83D2-4456-8AA0-6E21058D4A68}">
      <dsp:nvSpPr>
        <dsp:cNvPr id="0" name=""/>
        <dsp:cNvSpPr/>
      </dsp:nvSpPr>
      <dsp:spPr>
        <a:xfrm>
          <a:off x="1384050" y="449603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384050" y="4496035"/>
        <a:ext cx="4733285" cy="11983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28459-E25C-4662-99C9-2672D719CEF4}">
      <dsp:nvSpPr>
        <dsp:cNvPr id="0" name=""/>
        <dsp:cNvSpPr/>
      </dsp:nvSpPr>
      <dsp:spPr>
        <a:xfrm>
          <a:off x="0" y="236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77AF3-EC57-4C77-A0EF-D1DA08F854E1}">
      <dsp:nvSpPr>
        <dsp:cNvPr id="0" name=""/>
        <dsp:cNvSpPr/>
      </dsp:nvSpPr>
      <dsp:spPr>
        <a:xfrm>
          <a:off x="362489" y="271984"/>
          <a:ext cx="659071" cy="659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43463-09BD-44B0-83BF-CD860FA64D69}">
      <dsp:nvSpPr>
        <dsp:cNvPr id="0" name=""/>
        <dsp:cNvSpPr/>
      </dsp:nvSpPr>
      <dsp:spPr>
        <a:xfrm>
          <a:off x="1384050" y="236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Post Flyers in your community</a:t>
          </a:r>
        </a:p>
      </dsp:txBody>
      <dsp:txXfrm>
        <a:off x="1384050" y="2364"/>
        <a:ext cx="4733285" cy="1198312"/>
      </dsp:txXfrm>
    </dsp:sp>
    <dsp:sp modelId="{C226F062-8E0E-4061-8B04-F462C40C035F}">
      <dsp:nvSpPr>
        <dsp:cNvPr id="0" name=""/>
        <dsp:cNvSpPr/>
      </dsp:nvSpPr>
      <dsp:spPr>
        <a:xfrm>
          <a:off x="0" y="150025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29EC2-00DD-482D-817C-8A80BFFC7905}">
      <dsp:nvSpPr>
        <dsp:cNvPr id="0" name=""/>
        <dsp:cNvSpPr/>
      </dsp:nvSpPr>
      <dsp:spPr>
        <a:xfrm>
          <a:off x="362489" y="1769874"/>
          <a:ext cx="659071" cy="659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EA0333-9537-403E-8D70-12B131ADA857}">
      <dsp:nvSpPr>
        <dsp:cNvPr id="0" name=""/>
        <dsp:cNvSpPr/>
      </dsp:nvSpPr>
      <dsp:spPr>
        <a:xfrm>
          <a:off x="1384050" y="150025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Hold a contest or Organize an event</a:t>
          </a:r>
        </a:p>
      </dsp:txBody>
      <dsp:txXfrm>
        <a:off x="1384050" y="1500254"/>
        <a:ext cx="4733285" cy="1198312"/>
      </dsp:txXfrm>
    </dsp:sp>
    <dsp:sp modelId="{24AA63F9-56E9-49AF-8691-E15D49F89E48}">
      <dsp:nvSpPr>
        <dsp:cNvPr id="0" name=""/>
        <dsp:cNvSpPr/>
      </dsp:nvSpPr>
      <dsp:spPr>
        <a:xfrm>
          <a:off x="0" y="299814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A3AE7-75B2-43D6-975D-291E606DE096}">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FE67E-96FD-46DA-9095-0913723CAFCE}">
      <dsp:nvSpPr>
        <dsp:cNvPr id="0" name=""/>
        <dsp:cNvSpPr/>
      </dsp:nvSpPr>
      <dsp:spPr>
        <a:xfrm>
          <a:off x="1384050" y="299814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Google Maps and reviews</a:t>
          </a:r>
        </a:p>
      </dsp:txBody>
      <dsp:txXfrm>
        <a:off x="1384050" y="2998145"/>
        <a:ext cx="4733285" cy="1198312"/>
      </dsp:txXfrm>
    </dsp:sp>
    <dsp:sp modelId="{A870DF53-52E3-4DBA-ACE5-2D7B246B34D3}">
      <dsp:nvSpPr>
        <dsp:cNvPr id="0" name=""/>
        <dsp:cNvSpPr/>
      </dsp:nvSpPr>
      <dsp:spPr>
        <a:xfrm>
          <a:off x="0" y="449603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A47FE-C572-43A3-A533-49CBF4886892}">
      <dsp:nvSpPr>
        <dsp:cNvPr id="0" name=""/>
        <dsp:cNvSpPr/>
      </dsp:nvSpPr>
      <dsp:spPr>
        <a:xfrm>
          <a:off x="362489" y="4765655"/>
          <a:ext cx="659071" cy="659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FBF9B6-83D2-4456-8AA0-6E21058D4A68}">
      <dsp:nvSpPr>
        <dsp:cNvPr id="0" name=""/>
        <dsp:cNvSpPr/>
      </dsp:nvSpPr>
      <dsp:spPr>
        <a:xfrm>
          <a:off x="1384050" y="449603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dirty="0"/>
            <a:t>Notify your e-mail list/Newsletter</a:t>
          </a:r>
        </a:p>
      </dsp:txBody>
      <dsp:txXfrm>
        <a:off x="1384050" y="4496035"/>
        <a:ext cx="4733285" cy="11983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28181-7C98-6346-A0C0-F67CA0CDAEC6}">
      <dsp:nvSpPr>
        <dsp:cNvPr id="0" name=""/>
        <dsp:cNvSpPr/>
      </dsp:nvSpPr>
      <dsp:spPr>
        <a:xfrm>
          <a:off x="0" y="0"/>
          <a:ext cx="8412480" cy="957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What is your club’s name?</a:t>
          </a:r>
        </a:p>
      </dsp:txBody>
      <dsp:txXfrm>
        <a:off x="28038" y="28038"/>
        <a:ext cx="7298593" cy="901218"/>
      </dsp:txXfrm>
    </dsp:sp>
    <dsp:sp modelId="{7E2D9D90-4AA8-BE46-8DE3-697F8B7DFC58}">
      <dsp:nvSpPr>
        <dsp:cNvPr id="0" name=""/>
        <dsp:cNvSpPr/>
      </dsp:nvSpPr>
      <dsp:spPr>
        <a:xfrm>
          <a:off x="704545" y="1131347"/>
          <a:ext cx="8412480" cy="957294"/>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When do you meet?</a:t>
          </a:r>
        </a:p>
      </dsp:txBody>
      <dsp:txXfrm>
        <a:off x="732583" y="1159385"/>
        <a:ext cx="7029617" cy="901218"/>
      </dsp:txXfrm>
    </dsp:sp>
    <dsp:sp modelId="{16838366-3C57-B44D-8D49-16BE864AD728}">
      <dsp:nvSpPr>
        <dsp:cNvPr id="0" name=""/>
        <dsp:cNvSpPr/>
      </dsp:nvSpPr>
      <dsp:spPr>
        <a:xfrm>
          <a:off x="1398574" y="2262695"/>
          <a:ext cx="8412480" cy="957294"/>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Where do you meet?</a:t>
          </a:r>
        </a:p>
      </dsp:txBody>
      <dsp:txXfrm>
        <a:off x="1426612" y="2290733"/>
        <a:ext cx="7040133" cy="901218"/>
      </dsp:txXfrm>
    </dsp:sp>
    <dsp:sp modelId="{8EF60A0D-2807-4045-9804-0C390076CA33}">
      <dsp:nvSpPr>
        <dsp:cNvPr id="0" name=""/>
        <dsp:cNvSpPr/>
      </dsp:nvSpPr>
      <dsp:spPr>
        <a:xfrm>
          <a:off x="2103119" y="3394043"/>
          <a:ext cx="8412480" cy="95729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What does your club do?</a:t>
          </a:r>
        </a:p>
      </dsp:txBody>
      <dsp:txXfrm>
        <a:off x="2131157" y="3422081"/>
        <a:ext cx="7029617" cy="901218"/>
      </dsp:txXfrm>
    </dsp:sp>
    <dsp:sp modelId="{C5F3E1E4-71AB-114A-A207-7EB7C0D9E2AB}">
      <dsp:nvSpPr>
        <dsp:cNvPr id="0" name=""/>
        <dsp:cNvSpPr/>
      </dsp:nvSpPr>
      <dsp:spPr>
        <a:xfrm>
          <a:off x="7790238" y="733200"/>
          <a:ext cx="622241" cy="62224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94447158-9116-5D49-8B46-C8A3B0E1D033}">
      <dsp:nvSpPr>
        <dsp:cNvPr id="0" name=""/>
        <dsp:cNvSpPr/>
      </dsp:nvSpPr>
      <dsp:spPr>
        <a:xfrm>
          <a:off x="8494783" y="1864548"/>
          <a:ext cx="622241" cy="622241"/>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F06C3955-5686-764F-BEDF-9E740FF2A039}">
      <dsp:nvSpPr>
        <dsp:cNvPr id="0" name=""/>
        <dsp:cNvSpPr/>
      </dsp:nvSpPr>
      <dsp:spPr>
        <a:xfrm>
          <a:off x="9188813" y="2995896"/>
          <a:ext cx="622241" cy="622241"/>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9CE8F-2CB6-4267-AA60-687EA46264E3}">
      <dsp:nvSpPr>
        <dsp:cNvPr id="0" name=""/>
        <dsp:cNvSpPr/>
      </dsp:nvSpPr>
      <dsp:spPr>
        <a:xfrm>
          <a:off x="0" y="236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B2927A-F8C2-49E2-ABB6-B7B7E67E6DF8}">
      <dsp:nvSpPr>
        <dsp:cNvPr id="0" name=""/>
        <dsp:cNvSpPr/>
      </dsp:nvSpPr>
      <dsp:spPr>
        <a:xfrm>
          <a:off x="362489" y="271984"/>
          <a:ext cx="659071" cy="659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867157-63F8-48DB-9F01-E0FEB44CA7D0}">
      <dsp:nvSpPr>
        <dsp:cNvPr id="0" name=""/>
        <dsp:cNvSpPr/>
      </dsp:nvSpPr>
      <dsp:spPr>
        <a:xfrm>
          <a:off x="1384050" y="236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You will have 5 minutes</a:t>
          </a:r>
        </a:p>
      </dsp:txBody>
      <dsp:txXfrm>
        <a:off x="1384050" y="2364"/>
        <a:ext cx="4733285" cy="1198312"/>
      </dsp:txXfrm>
    </dsp:sp>
    <dsp:sp modelId="{FAA5F9D2-2F01-4908-808C-A9AFA7F1E465}">
      <dsp:nvSpPr>
        <dsp:cNvPr id="0" name=""/>
        <dsp:cNvSpPr/>
      </dsp:nvSpPr>
      <dsp:spPr>
        <a:xfrm>
          <a:off x="0" y="150025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58EE7A-6522-424F-A9CC-DD9067685108}">
      <dsp:nvSpPr>
        <dsp:cNvPr id="0" name=""/>
        <dsp:cNvSpPr/>
      </dsp:nvSpPr>
      <dsp:spPr>
        <a:xfrm>
          <a:off x="362489" y="1769874"/>
          <a:ext cx="659071" cy="659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0E1C90-4236-474E-A836-C2DAEDC1F3E5}">
      <dsp:nvSpPr>
        <dsp:cNvPr id="0" name=""/>
        <dsp:cNvSpPr/>
      </dsp:nvSpPr>
      <dsp:spPr>
        <a:xfrm>
          <a:off x="1384050" y="150025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Pair up at your table</a:t>
          </a:r>
        </a:p>
      </dsp:txBody>
      <dsp:txXfrm>
        <a:off x="1384050" y="1500254"/>
        <a:ext cx="4733285" cy="1198312"/>
      </dsp:txXfrm>
    </dsp:sp>
    <dsp:sp modelId="{7B9831F1-6B76-4219-A5C4-4BAB96518CC6}">
      <dsp:nvSpPr>
        <dsp:cNvPr id="0" name=""/>
        <dsp:cNvSpPr/>
      </dsp:nvSpPr>
      <dsp:spPr>
        <a:xfrm>
          <a:off x="0" y="299814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68DFFC-414E-4C03-AD33-4244F5819004}">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0F0455-16F0-464A-A42F-A04DC2F726A5}">
      <dsp:nvSpPr>
        <dsp:cNvPr id="0" name=""/>
        <dsp:cNvSpPr/>
      </dsp:nvSpPr>
      <dsp:spPr>
        <a:xfrm>
          <a:off x="1384050" y="299814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Take turns trying to recruit your partner to attend a Rotary meeting</a:t>
          </a:r>
        </a:p>
      </dsp:txBody>
      <dsp:txXfrm>
        <a:off x="1384050" y="2998145"/>
        <a:ext cx="4733285" cy="1198312"/>
      </dsp:txXfrm>
    </dsp:sp>
    <dsp:sp modelId="{83031C02-CAE1-4D4F-9D50-A27C3A8F4097}">
      <dsp:nvSpPr>
        <dsp:cNvPr id="0" name=""/>
        <dsp:cNvSpPr/>
      </dsp:nvSpPr>
      <dsp:spPr>
        <a:xfrm>
          <a:off x="0" y="449603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AF52C-99A3-42F6-A843-68960BE64A3C}">
      <dsp:nvSpPr>
        <dsp:cNvPr id="0" name=""/>
        <dsp:cNvSpPr/>
      </dsp:nvSpPr>
      <dsp:spPr>
        <a:xfrm>
          <a:off x="362489" y="4765655"/>
          <a:ext cx="659071" cy="659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66D539-DC32-4C80-A578-ABD7F2BE086C}">
      <dsp:nvSpPr>
        <dsp:cNvPr id="0" name=""/>
        <dsp:cNvSpPr/>
      </dsp:nvSpPr>
      <dsp:spPr>
        <a:xfrm>
          <a:off x="1384050" y="449603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Give each other feedback</a:t>
          </a:r>
        </a:p>
      </dsp:txBody>
      <dsp:txXfrm>
        <a:off x="1384050" y="4496035"/>
        <a:ext cx="4733285" cy="1198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9CE8F-2CB6-4267-AA60-687EA46264E3}">
      <dsp:nvSpPr>
        <dsp:cNvPr id="0" name=""/>
        <dsp:cNvSpPr/>
      </dsp:nvSpPr>
      <dsp:spPr>
        <a:xfrm>
          <a:off x="0" y="4450"/>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B2927A-F8C2-49E2-ABB6-B7B7E67E6DF8}">
      <dsp:nvSpPr>
        <dsp:cNvPr id="0" name=""/>
        <dsp:cNvSpPr/>
      </dsp:nvSpPr>
      <dsp:spPr>
        <a:xfrm>
          <a:off x="286760" y="217743"/>
          <a:ext cx="521382" cy="52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867157-63F8-48DB-9F01-E0FEB44CA7D0}">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Working/Vocation </a:t>
          </a:r>
        </a:p>
      </dsp:txBody>
      <dsp:txXfrm>
        <a:off x="1094903" y="4450"/>
        <a:ext cx="5022432" cy="947968"/>
      </dsp:txXfrm>
    </dsp:sp>
    <dsp:sp modelId="{FAA5F9D2-2F01-4908-808C-A9AFA7F1E465}">
      <dsp:nvSpPr>
        <dsp:cNvPr id="0" name=""/>
        <dsp:cNvSpPr/>
      </dsp:nvSpPr>
      <dsp:spPr>
        <a:xfrm>
          <a:off x="0" y="119958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58EE7A-6522-424F-A9CC-DD9067685108}">
      <dsp:nvSpPr>
        <dsp:cNvPr id="0" name=""/>
        <dsp:cNvSpPr/>
      </dsp:nvSpPr>
      <dsp:spPr>
        <a:xfrm>
          <a:off x="286760" y="1402704"/>
          <a:ext cx="521382" cy="52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0E1C90-4236-474E-A836-C2DAEDC1F3E5}">
      <dsp:nvSpPr>
        <dsp:cNvPr id="0" name=""/>
        <dsp:cNvSpPr/>
      </dsp:nvSpPr>
      <dsp:spPr>
        <a:xfrm>
          <a:off x="1094903" y="118941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Fellowship</a:t>
          </a:r>
        </a:p>
      </dsp:txBody>
      <dsp:txXfrm>
        <a:off x="1094903" y="1189411"/>
        <a:ext cx="5022432" cy="947968"/>
      </dsp:txXfrm>
    </dsp:sp>
    <dsp:sp modelId="{7B9831F1-6B76-4219-A5C4-4BAB96518CC6}">
      <dsp:nvSpPr>
        <dsp:cNvPr id="0" name=""/>
        <dsp:cNvSpPr/>
      </dsp:nvSpPr>
      <dsp:spPr>
        <a:xfrm>
          <a:off x="0" y="237437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68DFFC-414E-4C03-AD33-4244F5819004}">
      <dsp:nvSpPr>
        <dsp:cNvPr id="0" name=""/>
        <dsp:cNvSpPr/>
      </dsp:nvSpPr>
      <dsp:spPr>
        <a:xfrm>
          <a:off x="286760" y="2587664"/>
          <a:ext cx="521382" cy="52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0F0455-16F0-464A-A42F-A04DC2F726A5}">
      <dsp:nvSpPr>
        <dsp:cNvPr id="0" name=""/>
        <dsp:cNvSpPr/>
      </dsp:nvSpPr>
      <dsp:spPr>
        <a:xfrm>
          <a:off x="1094903" y="237437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Helping the Community</a:t>
          </a:r>
        </a:p>
      </dsp:txBody>
      <dsp:txXfrm>
        <a:off x="1094903" y="2374371"/>
        <a:ext cx="5022432" cy="947968"/>
      </dsp:txXfrm>
    </dsp:sp>
    <dsp:sp modelId="{83031C02-CAE1-4D4F-9D50-A27C3A8F4097}">
      <dsp:nvSpPr>
        <dsp:cNvPr id="0" name=""/>
        <dsp:cNvSpPr/>
      </dsp:nvSpPr>
      <dsp:spPr>
        <a:xfrm>
          <a:off x="0" y="355933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AF52C-99A3-42F6-A843-68960BE64A3C}">
      <dsp:nvSpPr>
        <dsp:cNvPr id="0" name=""/>
        <dsp:cNvSpPr/>
      </dsp:nvSpPr>
      <dsp:spPr>
        <a:xfrm>
          <a:off x="286760" y="3772625"/>
          <a:ext cx="521382" cy="5213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66D539-DC32-4C80-A578-ABD7F2BE086C}">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Talk to past members</a:t>
          </a:r>
        </a:p>
      </dsp:txBody>
      <dsp:txXfrm>
        <a:off x="1094903" y="3559332"/>
        <a:ext cx="5022432" cy="947968"/>
      </dsp:txXfrm>
    </dsp:sp>
    <dsp:sp modelId="{7C7FBFF2-55C8-4A6F-B139-87DE5EB56929}">
      <dsp:nvSpPr>
        <dsp:cNvPr id="0" name=""/>
        <dsp:cNvSpPr/>
      </dsp:nvSpPr>
      <dsp:spPr>
        <a:xfrm>
          <a:off x="0" y="474429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BF60E-5D99-4190-96A2-44DE8E0A7978}">
      <dsp:nvSpPr>
        <dsp:cNvPr id="0" name=""/>
        <dsp:cNvSpPr/>
      </dsp:nvSpPr>
      <dsp:spPr>
        <a:xfrm>
          <a:off x="286760" y="4957585"/>
          <a:ext cx="521382" cy="521382"/>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0D16F-ACCB-4908-A314-BE73DD4AAC43}">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dirty="0"/>
            <a:t>Online</a:t>
          </a:r>
        </a:p>
      </dsp:txBody>
      <dsp:txXfrm>
        <a:off x="1094903" y="4744292"/>
        <a:ext cx="5022432" cy="947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97860-B322-794B-BE6C-9185B7942E8E}">
      <dsp:nvSpPr>
        <dsp:cNvPr id="0" name=""/>
        <dsp:cNvSpPr/>
      </dsp:nvSpPr>
      <dsp:spPr>
        <a:xfrm>
          <a:off x="0" y="25669"/>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Chamber of Commerce Mixers</a:t>
          </a:r>
        </a:p>
      </dsp:txBody>
      <dsp:txXfrm>
        <a:off x="0" y="25669"/>
        <a:ext cx="3286125" cy="1971675"/>
      </dsp:txXfrm>
    </dsp:sp>
    <dsp:sp modelId="{A3603734-DD93-384D-9C69-081A967C3AD5}">
      <dsp:nvSpPr>
        <dsp:cNvPr id="0" name=""/>
        <dsp:cNvSpPr/>
      </dsp:nvSpPr>
      <dsp:spPr>
        <a:xfrm>
          <a:off x="3614737" y="25669"/>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endParaRPr lang="en-US" sz="3900" kern="1200" dirty="0"/>
        </a:p>
      </dsp:txBody>
      <dsp:txXfrm>
        <a:off x="3614737" y="25669"/>
        <a:ext cx="3286125" cy="1971675"/>
      </dsp:txXfrm>
    </dsp:sp>
    <dsp:sp modelId="{A3937334-11A6-D441-A671-DCE4D3318DEC}">
      <dsp:nvSpPr>
        <dsp:cNvPr id="0" name=""/>
        <dsp:cNvSpPr/>
      </dsp:nvSpPr>
      <dsp:spPr>
        <a:xfrm>
          <a:off x="7229475" y="25669"/>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endParaRPr lang="en-US" sz="3900" kern="1200" dirty="0"/>
        </a:p>
      </dsp:txBody>
      <dsp:txXfrm>
        <a:off x="7229475" y="25669"/>
        <a:ext cx="3286125" cy="1971675"/>
      </dsp:txXfrm>
    </dsp:sp>
    <dsp:sp modelId="{6379EA79-9216-E249-A425-41AF36E20720}">
      <dsp:nvSpPr>
        <dsp:cNvPr id="0" name=""/>
        <dsp:cNvSpPr/>
      </dsp:nvSpPr>
      <dsp:spPr>
        <a:xfrm>
          <a:off x="1791496" y="2255883"/>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a:t>
          </a:r>
        </a:p>
      </dsp:txBody>
      <dsp:txXfrm>
        <a:off x="1791496" y="2255883"/>
        <a:ext cx="3286125" cy="1971675"/>
      </dsp:txXfrm>
    </dsp:sp>
    <dsp:sp modelId="{F197D217-1B78-A54D-8250-02055145CB4E}">
      <dsp:nvSpPr>
        <dsp:cNvPr id="0" name=""/>
        <dsp:cNvSpPr/>
      </dsp:nvSpPr>
      <dsp:spPr>
        <a:xfrm flipV="1">
          <a:off x="5506198" y="2210337"/>
          <a:ext cx="3286125" cy="19997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endParaRPr lang="en-US" sz="3900" kern="1200" dirty="0"/>
        </a:p>
      </dsp:txBody>
      <dsp:txXfrm rot="10800000">
        <a:off x="5506198" y="2210337"/>
        <a:ext cx="3286125" cy="1999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97860-B322-794B-BE6C-9185B7942E8E}">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Chamber of Commerce Mixers</a:t>
          </a:r>
        </a:p>
      </dsp:txBody>
      <dsp:txXfrm>
        <a:off x="0" y="39687"/>
        <a:ext cx="3286125" cy="1971675"/>
      </dsp:txXfrm>
    </dsp:sp>
    <dsp:sp modelId="{A3603734-DD93-384D-9C69-081A967C3AD5}">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Ribbon Cutting/Grand Opening Events</a:t>
          </a:r>
        </a:p>
      </dsp:txBody>
      <dsp:txXfrm>
        <a:off x="3614737" y="39687"/>
        <a:ext cx="3286125" cy="1971675"/>
      </dsp:txXfrm>
    </dsp:sp>
    <dsp:sp modelId="{A3937334-11A6-D441-A671-DCE4D3318DEC}">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7229475" y="39687"/>
        <a:ext cx="3286125" cy="1971675"/>
      </dsp:txXfrm>
    </dsp:sp>
    <dsp:sp modelId="{6379EA79-9216-E249-A425-41AF36E20720}">
      <dsp:nvSpPr>
        <dsp:cNvPr id="0" name=""/>
        <dsp:cNvSpPr/>
      </dsp:nvSpPr>
      <dsp:spPr>
        <a:xfrm>
          <a:off x="1807368"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1807368" y="2339975"/>
        <a:ext cx="3286125" cy="1971675"/>
      </dsp:txXfrm>
    </dsp:sp>
    <dsp:sp modelId="{F197D217-1B78-A54D-8250-02055145CB4E}">
      <dsp:nvSpPr>
        <dsp:cNvPr id="0" name=""/>
        <dsp:cNvSpPr/>
      </dsp:nvSpPr>
      <dsp:spPr>
        <a:xfrm>
          <a:off x="5422106"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5422106"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97860-B322-794B-BE6C-9185B7942E8E}">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Chamber of Commerce Mixers</a:t>
          </a:r>
        </a:p>
      </dsp:txBody>
      <dsp:txXfrm>
        <a:off x="0" y="39687"/>
        <a:ext cx="3286125" cy="1971675"/>
      </dsp:txXfrm>
    </dsp:sp>
    <dsp:sp modelId="{A3603734-DD93-384D-9C69-081A967C3AD5}">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Ribbon Cutting/Grand Opening Events</a:t>
          </a:r>
        </a:p>
      </dsp:txBody>
      <dsp:txXfrm>
        <a:off x="3614737" y="39687"/>
        <a:ext cx="3286125" cy="1971675"/>
      </dsp:txXfrm>
    </dsp:sp>
    <dsp:sp modelId="{A3937334-11A6-D441-A671-DCE4D3318DEC}">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Fairs/Festival Events</a:t>
          </a:r>
        </a:p>
      </dsp:txBody>
      <dsp:txXfrm>
        <a:off x="7229475" y="39687"/>
        <a:ext cx="3286125" cy="1971675"/>
      </dsp:txXfrm>
    </dsp:sp>
    <dsp:sp modelId="{6379EA79-9216-E249-A425-41AF36E20720}">
      <dsp:nvSpPr>
        <dsp:cNvPr id="0" name=""/>
        <dsp:cNvSpPr/>
      </dsp:nvSpPr>
      <dsp:spPr>
        <a:xfrm>
          <a:off x="1807368"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1807368" y="2339975"/>
        <a:ext cx="3286125" cy="1971675"/>
      </dsp:txXfrm>
    </dsp:sp>
    <dsp:sp modelId="{F197D217-1B78-A54D-8250-02055145CB4E}">
      <dsp:nvSpPr>
        <dsp:cNvPr id="0" name=""/>
        <dsp:cNvSpPr/>
      </dsp:nvSpPr>
      <dsp:spPr>
        <a:xfrm>
          <a:off x="5422106"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5422106"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97860-B322-794B-BE6C-9185B7942E8E}">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Chamber of Commerce Mixers</a:t>
          </a:r>
        </a:p>
      </dsp:txBody>
      <dsp:txXfrm>
        <a:off x="0" y="39687"/>
        <a:ext cx="3286125" cy="1971675"/>
      </dsp:txXfrm>
    </dsp:sp>
    <dsp:sp modelId="{A3603734-DD93-384D-9C69-081A967C3AD5}">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Ribbon Cutting/Grand Opening Events</a:t>
          </a:r>
        </a:p>
      </dsp:txBody>
      <dsp:txXfrm>
        <a:off x="3614737" y="39687"/>
        <a:ext cx="3286125" cy="1971675"/>
      </dsp:txXfrm>
    </dsp:sp>
    <dsp:sp modelId="{A3937334-11A6-D441-A671-DCE4D3318DEC}">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Fairs/Festival Events</a:t>
          </a:r>
        </a:p>
      </dsp:txBody>
      <dsp:txXfrm>
        <a:off x="7229475" y="39687"/>
        <a:ext cx="3286125" cy="1971675"/>
      </dsp:txXfrm>
    </dsp:sp>
    <dsp:sp modelId="{6379EA79-9216-E249-A425-41AF36E20720}">
      <dsp:nvSpPr>
        <dsp:cNvPr id="0" name=""/>
        <dsp:cNvSpPr/>
      </dsp:nvSpPr>
      <dsp:spPr>
        <a:xfrm>
          <a:off x="1807368"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Informative presentation</a:t>
          </a:r>
        </a:p>
      </dsp:txBody>
      <dsp:txXfrm>
        <a:off x="1807368" y="2339975"/>
        <a:ext cx="3286125" cy="1971675"/>
      </dsp:txXfrm>
    </dsp:sp>
    <dsp:sp modelId="{F197D217-1B78-A54D-8250-02055145CB4E}">
      <dsp:nvSpPr>
        <dsp:cNvPr id="0" name=""/>
        <dsp:cNvSpPr/>
      </dsp:nvSpPr>
      <dsp:spPr>
        <a:xfrm>
          <a:off x="5422106"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5422106" y="23399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97860-B322-794B-BE6C-9185B7942E8E}">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Chamber of Commerce Mixers</a:t>
          </a:r>
        </a:p>
      </dsp:txBody>
      <dsp:txXfrm>
        <a:off x="0" y="39687"/>
        <a:ext cx="3286125" cy="1971675"/>
      </dsp:txXfrm>
    </dsp:sp>
    <dsp:sp modelId="{A3603734-DD93-384D-9C69-081A967C3AD5}">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Ribbon Cutting/Grand Opening Events</a:t>
          </a:r>
        </a:p>
      </dsp:txBody>
      <dsp:txXfrm>
        <a:off x="3614737" y="39687"/>
        <a:ext cx="3286125" cy="1971675"/>
      </dsp:txXfrm>
    </dsp:sp>
    <dsp:sp modelId="{A3937334-11A6-D441-A671-DCE4D3318DEC}">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Fairs/Festival Events</a:t>
          </a:r>
        </a:p>
      </dsp:txBody>
      <dsp:txXfrm>
        <a:off x="7229475" y="39687"/>
        <a:ext cx="3286125" cy="1971675"/>
      </dsp:txXfrm>
    </dsp:sp>
    <dsp:sp modelId="{6379EA79-9216-E249-A425-41AF36E20720}">
      <dsp:nvSpPr>
        <dsp:cNvPr id="0" name=""/>
        <dsp:cNvSpPr/>
      </dsp:nvSpPr>
      <dsp:spPr>
        <a:xfrm>
          <a:off x="1807368"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Informative presentation</a:t>
          </a:r>
        </a:p>
      </dsp:txBody>
      <dsp:txXfrm>
        <a:off x="1807368" y="2339975"/>
        <a:ext cx="3286125" cy="1971675"/>
      </dsp:txXfrm>
    </dsp:sp>
    <dsp:sp modelId="{F197D217-1B78-A54D-8250-02055145CB4E}">
      <dsp:nvSpPr>
        <dsp:cNvPr id="0" name=""/>
        <dsp:cNvSpPr/>
      </dsp:nvSpPr>
      <dsp:spPr>
        <a:xfrm>
          <a:off x="5422106"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Remember to wear your Rotary pin.</a:t>
          </a:r>
        </a:p>
      </dsp:txBody>
      <dsp:txXfrm>
        <a:off x="5422106" y="2339975"/>
        <a:ext cx="3286125" cy="19716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56DF3-1BE7-4B29-A89B-F13327A29B21}">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B9C4B7-98A7-4C92-AC06-90CABBABDE41}">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2A8D45-FF88-49EF-AF4F-24BD56EF87F3}">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Lively membership night</a:t>
          </a:r>
        </a:p>
      </dsp:txBody>
      <dsp:txXfrm>
        <a:off x="1834517" y="469890"/>
        <a:ext cx="3148942" cy="1335915"/>
      </dsp:txXfrm>
    </dsp:sp>
    <dsp:sp modelId="{9342935E-A68E-485E-B446-ADCC7DB2BB05}">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4A1D7E-63E9-48A3-9AF9-999887000E9A}">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921E4-D822-42C3-AC7B-F63D5F200DC0}">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Ice breakers: socialize</a:t>
          </a:r>
        </a:p>
      </dsp:txBody>
      <dsp:txXfrm>
        <a:off x="7154322" y="469890"/>
        <a:ext cx="3148942" cy="1335915"/>
      </dsp:txXfrm>
    </dsp:sp>
    <dsp:sp modelId="{9FA429EC-2D05-42F9-B251-00ABB4528B79}">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4FF7F3-6116-4D5C-AB42-6330ED819A55}">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0AE396-AF2D-4E12-A29C-13F5B697E42F}">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Short talk on hot topic</a:t>
          </a:r>
        </a:p>
      </dsp:txBody>
      <dsp:txXfrm>
        <a:off x="1834517" y="2545532"/>
        <a:ext cx="3148942" cy="1335915"/>
      </dsp:txXfrm>
    </dsp:sp>
    <dsp:sp modelId="{883DEAB1-F8ED-44B5-B40A-0F8BEC2FAB0D}">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EB5A13-665E-4FF2-B168-87519244BDA7}">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1F531F-97EB-4FF9-8BED-9BB00EB98A86}">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Marketing materials</a:t>
          </a:r>
        </a:p>
      </dsp:txBody>
      <dsp:txXfrm>
        <a:off x="7154322" y="2545532"/>
        <a:ext cx="3148942" cy="13359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4118E-E647-487B-97D2-5947CD8973D6}">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0A4DDB-BBF9-4018-844F-23259895A01B}">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Invite your local press</a:t>
          </a:r>
        </a:p>
      </dsp:txBody>
      <dsp:txXfrm>
        <a:off x="417971" y="2644140"/>
        <a:ext cx="2889450" cy="720000"/>
      </dsp:txXfrm>
    </dsp:sp>
    <dsp:sp modelId="{0CFF3689-9B95-4193-B440-040F34F2BBE0}">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98CF4-65EB-4CEE-B3BD-844DA3132F21}">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Write an article for publication</a:t>
          </a:r>
        </a:p>
      </dsp:txBody>
      <dsp:txXfrm>
        <a:off x="3813075" y="2644140"/>
        <a:ext cx="2889450" cy="720000"/>
      </dsp:txXfrm>
    </dsp:sp>
    <dsp:sp modelId="{B694DB20-625D-42F8-B257-97460996BD30}">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9E5C14-C64B-42E0-9D4E-362A3235D4F6}">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Issue a Press Release</a:t>
          </a:r>
        </a:p>
      </dsp:txBody>
      <dsp:txXfrm>
        <a:off x="7208178"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854F8-A112-3A4E-AD06-6A442694318C}" type="datetimeFigureOut">
              <a:rPr lang="en-US" smtClean="0"/>
              <a:t>5/8/24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E2926-74B8-E741-914C-9D91F7A6D181}" type="slidenum">
              <a:rPr lang="en-US" smtClean="0"/>
              <a:t>‹#›</a:t>
            </a:fld>
            <a:endParaRPr lang="en-US"/>
          </a:p>
        </p:txBody>
      </p:sp>
    </p:spTree>
    <p:extLst>
      <p:ext uri="{BB962C8B-B14F-4D97-AF65-F5344CB8AC3E}">
        <p14:creationId xmlns:p14="http://schemas.microsoft.com/office/powerpoint/2010/main" val="3366630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others (family, friends, colleagues, etc.) to meetings, fund raisers, service projects</a:t>
            </a:r>
          </a:p>
        </p:txBody>
      </p:sp>
      <p:sp>
        <p:nvSpPr>
          <p:cNvPr id="4" name="Slide Number Placeholder 3"/>
          <p:cNvSpPr>
            <a:spLocks noGrp="1"/>
          </p:cNvSpPr>
          <p:nvPr>
            <p:ph type="sldNum" sz="quarter" idx="5"/>
          </p:nvPr>
        </p:nvSpPr>
        <p:spPr/>
        <p:txBody>
          <a:bodyPr/>
          <a:lstStyle/>
          <a:p>
            <a:fld id="{671E2926-74B8-E741-914C-9D91F7A6D181}" type="slidenum">
              <a:rPr lang="en-US" smtClean="0"/>
              <a:t>4</a:t>
            </a:fld>
            <a:endParaRPr lang="en-US"/>
          </a:p>
        </p:txBody>
      </p:sp>
    </p:spTree>
    <p:extLst>
      <p:ext uri="{BB962C8B-B14F-4D97-AF65-F5344CB8AC3E}">
        <p14:creationId xmlns:p14="http://schemas.microsoft.com/office/powerpoint/2010/main" val="51674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22222"/>
                </a:solidFill>
                <a:effectLst/>
                <a:latin typeface="Open Sans" panose="020F0502020204030204" pitchFamily="34" charset="0"/>
              </a:rPr>
              <a:t>By being where your audience is, you have the potential to reach an array of potential members. Consider participating in local events such as the local community picnic. Your club can set up a booth and either sell items (e.g. lemonade) or can simply open a stand to collect donations for a specific charity. Not only is this a great way to fundraise but it will also give you the opportunity to meet and greet with potential members who if interested can sign up for your newsletter and take some collateral with them to learn more about your club.</a:t>
            </a:r>
            <a:endParaRPr lang="en-US" dirty="0"/>
          </a:p>
        </p:txBody>
      </p:sp>
      <p:sp>
        <p:nvSpPr>
          <p:cNvPr id="4" name="Slide Number Placeholder 3"/>
          <p:cNvSpPr>
            <a:spLocks noGrp="1"/>
          </p:cNvSpPr>
          <p:nvPr>
            <p:ph type="sldNum" sz="quarter" idx="5"/>
          </p:nvPr>
        </p:nvSpPr>
        <p:spPr/>
        <p:txBody>
          <a:bodyPr/>
          <a:lstStyle/>
          <a:p>
            <a:fld id="{671E2926-74B8-E741-914C-9D91F7A6D181}" type="slidenum">
              <a:rPr lang="en-US" smtClean="0"/>
              <a:t>10</a:t>
            </a:fld>
            <a:endParaRPr lang="en-US"/>
          </a:p>
        </p:txBody>
      </p:sp>
    </p:spTree>
    <p:extLst>
      <p:ext uri="{BB962C8B-B14F-4D97-AF65-F5344CB8AC3E}">
        <p14:creationId xmlns:p14="http://schemas.microsoft.com/office/powerpoint/2010/main" val="325864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22222"/>
                </a:solidFill>
                <a:effectLst/>
                <a:latin typeface="Open Sans" panose="020B0606030504020204" pitchFamily="34" charset="0"/>
              </a:rPr>
              <a:t>Invite members of your local community to a lively membership night! Play some ice-breaker games so prospective members and members of your club can socialize. Invite a prominent community member to give a short talk on a hot topic. Have some marketing collaterals ready to give out at this event that consist of information about your club, activities and Rotary. This way, prospective members have something conclusive to take away and read. Invite all prospective members at the membership night to attend your next regular club meeting so they can get a feel of what the dynamic of the club is like. Those who are really interested will attend and you'll have an opportunity to formally invite them to join the club.</a:t>
            </a:r>
            <a:endParaRPr lang="en-US" dirty="0"/>
          </a:p>
        </p:txBody>
      </p:sp>
      <p:sp>
        <p:nvSpPr>
          <p:cNvPr id="4" name="Slide Number Placeholder 3"/>
          <p:cNvSpPr>
            <a:spLocks noGrp="1"/>
          </p:cNvSpPr>
          <p:nvPr>
            <p:ph type="sldNum" sz="quarter" idx="5"/>
          </p:nvPr>
        </p:nvSpPr>
        <p:spPr/>
        <p:txBody>
          <a:bodyPr/>
          <a:lstStyle/>
          <a:p>
            <a:fld id="{671E2926-74B8-E741-914C-9D91F7A6D181}" type="slidenum">
              <a:rPr lang="en-US" smtClean="0"/>
              <a:t>14</a:t>
            </a:fld>
            <a:endParaRPr lang="en-US"/>
          </a:p>
        </p:txBody>
      </p:sp>
    </p:spTree>
    <p:extLst>
      <p:ext uri="{BB962C8B-B14F-4D97-AF65-F5344CB8AC3E}">
        <p14:creationId xmlns:p14="http://schemas.microsoft.com/office/powerpoint/2010/main" val="239086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22222"/>
                </a:solidFill>
                <a:effectLst/>
                <a:latin typeface="Open Sans" panose="020B0606030504020204" pitchFamily="34" charset="0"/>
              </a:rPr>
              <a:t>Invite your local newspaper journalist to cover your next Rotary event or simply inquire about having an article published about your current project. By promoting your club through a local media outlet, you can share more information about your Rotary club to members of your own community. By doing so, you generate interest about Rotary among those who you may have never reached otherwise.</a:t>
            </a:r>
            <a:endParaRPr lang="en-US" dirty="0"/>
          </a:p>
        </p:txBody>
      </p:sp>
      <p:sp>
        <p:nvSpPr>
          <p:cNvPr id="4" name="Slide Number Placeholder 3"/>
          <p:cNvSpPr>
            <a:spLocks noGrp="1"/>
          </p:cNvSpPr>
          <p:nvPr>
            <p:ph type="sldNum" sz="quarter" idx="5"/>
          </p:nvPr>
        </p:nvSpPr>
        <p:spPr/>
        <p:txBody>
          <a:bodyPr/>
          <a:lstStyle/>
          <a:p>
            <a:fld id="{671E2926-74B8-E741-914C-9D91F7A6D181}" type="slidenum">
              <a:rPr lang="en-US" smtClean="0"/>
              <a:t>16</a:t>
            </a:fld>
            <a:endParaRPr lang="en-US"/>
          </a:p>
        </p:txBody>
      </p:sp>
    </p:spTree>
    <p:extLst>
      <p:ext uri="{BB962C8B-B14F-4D97-AF65-F5344CB8AC3E}">
        <p14:creationId xmlns:p14="http://schemas.microsoft.com/office/powerpoint/2010/main" val="2016782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222222"/>
                </a:solidFill>
                <a:effectLst/>
                <a:latin typeface="Open Sans" panose="020B0606030504020204" pitchFamily="34" charset="0"/>
              </a:rPr>
              <a:t>Your social media channels (i.e.: Facebook, Twitter, </a:t>
            </a:r>
            <a:r>
              <a:rPr lang="en-US" b="0" i="0" u="none" strike="noStrike" dirty="0" err="1">
                <a:solidFill>
                  <a:srgbClr val="222222"/>
                </a:solidFill>
                <a:effectLst/>
                <a:latin typeface="Open Sans" panose="020B0606030504020204" pitchFamily="34" charset="0"/>
              </a:rPr>
              <a:t>etc</a:t>
            </a:r>
            <a:r>
              <a:rPr lang="en-US" b="0" i="0" u="none" strike="noStrike" dirty="0">
                <a:solidFill>
                  <a:srgbClr val="222222"/>
                </a:solidFill>
                <a:effectLst/>
                <a:latin typeface="Open Sans" panose="020B0606030504020204" pitchFamily="34" charset="0"/>
              </a:rPr>
              <a:t>) can help you reach a wider audience. Promote your events, accomplishments and club or District pictures on social media channels and drive traffic back to your website, where visitors can read more about the wonderful things your club does. This idea is - you always want to be where your audience is, so that you can easily communicate with them.</a:t>
            </a:r>
          </a:p>
          <a:p>
            <a:br>
              <a:rPr lang="en-US" dirty="0"/>
            </a:br>
            <a:endParaRPr lang="en-US" dirty="0"/>
          </a:p>
        </p:txBody>
      </p:sp>
      <p:sp>
        <p:nvSpPr>
          <p:cNvPr id="4" name="Slide Number Placeholder 3"/>
          <p:cNvSpPr>
            <a:spLocks noGrp="1"/>
          </p:cNvSpPr>
          <p:nvPr>
            <p:ph type="sldNum" sz="quarter" idx="5"/>
          </p:nvPr>
        </p:nvSpPr>
        <p:spPr/>
        <p:txBody>
          <a:bodyPr/>
          <a:lstStyle/>
          <a:p>
            <a:fld id="{671E2926-74B8-E741-914C-9D91F7A6D181}" type="slidenum">
              <a:rPr lang="en-US" smtClean="0"/>
              <a:t>18</a:t>
            </a:fld>
            <a:endParaRPr lang="en-US"/>
          </a:p>
        </p:txBody>
      </p:sp>
    </p:spTree>
    <p:extLst>
      <p:ext uri="{BB962C8B-B14F-4D97-AF65-F5344CB8AC3E}">
        <p14:creationId xmlns:p14="http://schemas.microsoft.com/office/powerpoint/2010/main" val="218200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Club growth your top goal. Keep a list of potential future Rotarians (can use </a:t>
            </a:r>
            <a:r>
              <a:rPr lang="en-US" dirty="0" err="1"/>
              <a:t>Dacdb</a:t>
            </a:r>
            <a:r>
              <a:rPr lang="en-US" dirty="0"/>
              <a:t> for this). Create a recruiting folder, listing all the great things about your club</a:t>
            </a:r>
          </a:p>
        </p:txBody>
      </p:sp>
      <p:sp>
        <p:nvSpPr>
          <p:cNvPr id="4" name="Slide Number Placeholder 3"/>
          <p:cNvSpPr>
            <a:spLocks noGrp="1"/>
          </p:cNvSpPr>
          <p:nvPr>
            <p:ph type="sldNum" sz="quarter" idx="5"/>
          </p:nvPr>
        </p:nvSpPr>
        <p:spPr/>
        <p:txBody>
          <a:bodyPr/>
          <a:lstStyle/>
          <a:p>
            <a:fld id="{671E2926-74B8-E741-914C-9D91F7A6D181}" type="slidenum">
              <a:rPr lang="en-US" smtClean="0"/>
              <a:t>30</a:t>
            </a:fld>
            <a:endParaRPr lang="en-US"/>
          </a:p>
        </p:txBody>
      </p:sp>
    </p:spTree>
    <p:extLst>
      <p:ext uri="{BB962C8B-B14F-4D97-AF65-F5344CB8AC3E}">
        <p14:creationId xmlns:p14="http://schemas.microsoft.com/office/powerpoint/2010/main" val="4191005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E6F280-DD86-5340-B8F1-710BC8D658B5}" type="slidenum">
              <a:rPr lang="en-US" smtClean="0"/>
              <a:t>32</a:t>
            </a:fld>
            <a:endParaRPr lang="en-US"/>
          </a:p>
        </p:txBody>
      </p:sp>
    </p:spTree>
    <p:extLst>
      <p:ext uri="{BB962C8B-B14F-4D97-AF65-F5344CB8AC3E}">
        <p14:creationId xmlns:p14="http://schemas.microsoft.com/office/powerpoint/2010/main" val="2498505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goal: 40</a:t>
            </a:r>
          </a:p>
        </p:txBody>
      </p:sp>
      <p:sp>
        <p:nvSpPr>
          <p:cNvPr id="4" name="Slide Number Placeholder 3"/>
          <p:cNvSpPr>
            <a:spLocks noGrp="1"/>
          </p:cNvSpPr>
          <p:nvPr>
            <p:ph type="sldNum" sz="quarter" idx="5"/>
          </p:nvPr>
        </p:nvSpPr>
        <p:spPr/>
        <p:txBody>
          <a:bodyPr/>
          <a:lstStyle/>
          <a:p>
            <a:fld id="{A4E6F280-DD86-5340-B8F1-710BC8D658B5}" type="slidenum">
              <a:rPr lang="en-US" smtClean="0"/>
              <a:t>33</a:t>
            </a:fld>
            <a:endParaRPr lang="en-US"/>
          </a:p>
        </p:txBody>
      </p:sp>
    </p:spTree>
    <p:extLst>
      <p:ext uri="{BB962C8B-B14F-4D97-AF65-F5344CB8AC3E}">
        <p14:creationId xmlns:p14="http://schemas.microsoft.com/office/powerpoint/2010/main" val="199644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8827-4928-95AE-6FD2-E4D8E30DEA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747D2-DFA3-B9B0-4377-D1822A47CA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06C797-D516-7975-16A3-0AF41B80E5CC}"/>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5" name="Footer Placeholder 4">
            <a:extLst>
              <a:ext uri="{FF2B5EF4-FFF2-40B4-BE49-F238E27FC236}">
                <a16:creationId xmlns:a16="http://schemas.microsoft.com/office/drawing/2014/main" id="{3458D41E-E34E-F22C-77CF-B53B0B1D8478}"/>
              </a:ext>
            </a:extLst>
          </p:cNvPr>
          <p:cNvSpPr>
            <a:spLocks noGrp="1"/>
          </p:cNvSpPr>
          <p:nvPr>
            <p:ph type="ftr" sz="quarter" idx="11"/>
          </p:nvPr>
        </p:nvSpPr>
        <p:spPr/>
        <p:txBody>
          <a:bodyPr/>
          <a:lstStyle/>
          <a:p>
            <a:endParaRPr lang="en-US" dirty="0">
              <a:solidFill>
                <a:schemeClr val="bg1"/>
              </a:solidFill>
            </a:endParaRPr>
          </a:p>
        </p:txBody>
      </p:sp>
      <p:sp>
        <p:nvSpPr>
          <p:cNvPr id="6" name="Slide Number Placeholder 5">
            <a:extLst>
              <a:ext uri="{FF2B5EF4-FFF2-40B4-BE49-F238E27FC236}">
                <a16:creationId xmlns:a16="http://schemas.microsoft.com/office/drawing/2014/main" id="{CA882F86-2A7D-5578-7D93-F2205484A13A}"/>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33283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FF706-F704-7C30-E44F-FFBD68138A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962F7-8F87-6EA2-0318-F66CB3E6FF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11A67-45FC-6BEE-71E6-809B1B5E30CA}"/>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5" name="Footer Placeholder 4">
            <a:extLst>
              <a:ext uri="{FF2B5EF4-FFF2-40B4-BE49-F238E27FC236}">
                <a16:creationId xmlns:a16="http://schemas.microsoft.com/office/drawing/2014/main" id="{0615C8BE-412D-E2E4-D16D-D3560F4DF2FF}"/>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69CA800E-71B7-E9F6-7D26-7ACA4D8919A4}"/>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1062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E600DB-346E-6A72-0E9A-67EEA07D68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5608AE-E921-DECA-FE46-71FE7A4F4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60C69-5B37-D22C-6C0C-2D37BCEC5DC5}"/>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5" name="Footer Placeholder 4">
            <a:extLst>
              <a:ext uri="{FF2B5EF4-FFF2-40B4-BE49-F238E27FC236}">
                <a16:creationId xmlns:a16="http://schemas.microsoft.com/office/drawing/2014/main" id="{5AA7C4F2-BA8F-B76A-F241-11E62A4EAC6D}"/>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77EE8D27-BF08-9A35-396E-2C7C301520A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04668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7AB9-F40B-FABB-AA53-93115900E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7BEA9-900B-49FC-0960-47A32F2E8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58632-A80E-B463-7326-2B7F67800D9A}"/>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5" name="Footer Placeholder 4">
            <a:extLst>
              <a:ext uri="{FF2B5EF4-FFF2-40B4-BE49-F238E27FC236}">
                <a16:creationId xmlns:a16="http://schemas.microsoft.com/office/drawing/2014/main" id="{CF2E2910-E137-912D-E537-8F5ABDB038C8}"/>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926A8A11-5BBD-C086-AEB0-86E545D5A3FD}"/>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88002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4C0C-1E23-A7DB-7F5F-03025C39D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7E6BA2-EEED-4C46-7556-18EC09EE9A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0C3554-5110-5035-A0D1-A5DD139F2C11}"/>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5" name="Footer Placeholder 4">
            <a:extLst>
              <a:ext uri="{FF2B5EF4-FFF2-40B4-BE49-F238E27FC236}">
                <a16:creationId xmlns:a16="http://schemas.microsoft.com/office/drawing/2014/main" id="{74846C53-FCC4-FC54-79BE-97662576C9C3}"/>
              </a:ext>
            </a:extLst>
          </p:cNvPr>
          <p:cNvSpPr>
            <a:spLocks noGrp="1"/>
          </p:cNvSpPr>
          <p:nvPr>
            <p:ph type="ftr" sz="quarter" idx="11"/>
          </p:nvPr>
        </p:nvSpPr>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86C99DC8-DB7F-220E-D2DB-C0421BAE8E0D}"/>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196214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9DBD-7760-A704-B48C-00729CE720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85430-8B51-DC07-3395-EB92B2E2F5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B494E7-3205-CB62-C2D6-C1532860F0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A07316-473C-E89C-21C7-59E41B38A24E}"/>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6" name="Footer Placeholder 5">
            <a:extLst>
              <a:ext uri="{FF2B5EF4-FFF2-40B4-BE49-F238E27FC236}">
                <a16:creationId xmlns:a16="http://schemas.microsoft.com/office/drawing/2014/main" id="{BF9FE91C-5A1E-BFDE-DD4F-00E2DD7BF342}"/>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C0669DD-47CA-DD03-4D6D-0D3C0D859F3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92087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F3FB-1393-B02E-9942-42288D3429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66CD5E-6FA4-3076-D852-259F57034B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ADAFB4-C6B4-805F-8264-DC8C841900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346340-04BD-E71A-F106-6973E3757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1EBD42-3A63-07A9-508A-5576AB7133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6678D7-4AED-7AF8-0DC7-2340614213B7}"/>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8" name="Footer Placeholder 7">
            <a:extLst>
              <a:ext uri="{FF2B5EF4-FFF2-40B4-BE49-F238E27FC236}">
                <a16:creationId xmlns:a16="http://schemas.microsoft.com/office/drawing/2014/main" id="{D80DDFA9-17BA-AD3C-694E-955DF2E5F8DC}"/>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19BF589E-33BC-0F37-A831-DC4613E0C75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71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DF15-F646-1559-EC67-C959E9D11A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534619-0512-C96B-68FA-6FD6813C275E}"/>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4" name="Footer Placeholder 3">
            <a:extLst>
              <a:ext uri="{FF2B5EF4-FFF2-40B4-BE49-F238E27FC236}">
                <a16:creationId xmlns:a16="http://schemas.microsoft.com/office/drawing/2014/main" id="{CE1FF31B-315B-E5C8-A0D3-F99223AC4B73}"/>
              </a:ext>
            </a:extLst>
          </p:cNvPr>
          <p:cNvSpPr>
            <a:spLocks noGrp="1"/>
          </p:cNvSpPr>
          <p:nvPr>
            <p:ph type="ftr" sz="quarter" idx="11"/>
          </p:nvPr>
        </p:nvSpPr>
        <p:spPr/>
        <p:txBody>
          <a:bodyPr/>
          <a:lstStyle/>
          <a:p>
            <a:endParaRPr lang="en-US" dirty="0">
              <a:solidFill>
                <a:schemeClr val="tx1"/>
              </a:solidFill>
            </a:endParaRPr>
          </a:p>
        </p:txBody>
      </p:sp>
      <p:sp>
        <p:nvSpPr>
          <p:cNvPr id="5" name="Slide Number Placeholder 4">
            <a:extLst>
              <a:ext uri="{FF2B5EF4-FFF2-40B4-BE49-F238E27FC236}">
                <a16:creationId xmlns:a16="http://schemas.microsoft.com/office/drawing/2014/main" id="{490E3311-30E5-86A9-4926-863632D8A02A}"/>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35712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9D23C-68CE-ECA5-2D74-219FC79B1C4A}"/>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3" name="Footer Placeholder 2">
            <a:extLst>
              <a:ext uri="{FF2B5EF4-FFF2-40B4-BE49-F238E27FC236}">
                <a16:creationId xmlns:a16="http://schemas.microsoft.com/office/drawing/2014/main" id="{DE284D0A-F466-8E4F-A258-C655B942E714}"/>
              </a:ext>
            </a:extLst>
          </p:cNvPr>
          <p:cNvSpPr>
            <a:spLocks noGrp="1"/>
          </p:cNvSpPr>
          <p:nvPr>
            <p:ph type="ftr" sz="quarter" idx="11"/>
          </p:nvPr>
        </p:nvSpPr>
        <p:spPr/>
        <p:txBody>
          <a:bodyPr/>
          <a:lstStyle/>
          <a:p>
            <a:endParaRPr lang="en-US" dirty="0">
              <a:solidFill>
                <a:schemeClr val="tx1"/>
              </a:solidFill>
            </a:endParaRPr>
          </a:p>
        </p:txBody>
      </p:sp>
      <p:sp>
        <p:nvSpPr>
          <p:cNvPr id="4" name="Slide Number Placeholder 3">
            <a:extLst>
              <a:ext uri="{FF2B5EF4-FFF2-40B4-BE49-F238E27FC236}">
                <a16:creationId xmlns:a16="http://schemas.microsoft.com/office/drawing/2014/main" id="{5A459835-AD28-2050-CD25-F44548AAA971}"/>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08575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B705-67CB-F6E4-F849-7E2623FDD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160F8-ADAE-3228-5070-7C96089E8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5C228-9F71-0889-A542-F14B0658C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768C74-115E-7B48-4422-B1CC1D8687E1}"/>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6" name="Footer Placeholder 5">
            <a:extLst>
              <a:ext uri="{FF2B5EF4-FFF2-40B4-BE49-F238E27FC236}">
                <a16:creationId xmlns:a16="http://schemas.microsoft.com/office/drawing/2014/main" id="{2AEE2FDC-8FBC-47FA-27F5-95523C6A536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963E33E0-1484-2D76-73AA-E922F679E4E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97129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8D50-2E77-B9A1-EF8D-F8041191C6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0851D-703A-E7A6-B662-8ED13A10C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35166B-0995-4177-CC39-76D4EBF48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B5EDC-0A6D-C3FC-5CF0-668E06F8A528}"/>
              </a:ext>
            </a:extLst>
          </p:cNvPr>
          <p:cNvSpPr>
            <a:spLocks noGrp="1"/>
          </p:cNvSpPr>
          <p:nvPr>
            <p:ph type="dt" sz="half" idx="10"/>
          </p:nvPr>
        </p:nvSpPr>
        <p:spPr/>
        <p:txBody>
          <a:bodyPr/>
          <a:lstStyle/>
          <a:p>
            <a:pPr algn="r"/>
            <a:fld id="{A37D6D71-8B28-4ED6-B932-04B197003D23}" type="datetimeFigureOut">
              <a:rPr lang="en-US" smtClean="0"/>
              <a:pPr algn="r"/>
              <a:t>5/8/24</a:t>
            </a:fld>
            <a:endParaRPr lang="en-US" dirty="0"/>
          </a:p>
        </p:txBody>
      </p:sp>
      <p:sp>
        <p:nvSpPr>
          <p:cNvPr id="6" name="Footer Placeholder 5">
            <a:extLst>
              <a:ext uri="{FF2B5EF4-FFF2-40B4-BE49-F238E27FC236}">
                <a16:creationId xmlns:a16="http://schemas.microsoft.com/office/drawing/2014/main" id="{D4EB3FDD-8E82-FF06-E681-4A1B1AEE0C27}"/>
              </a:ext>
            </a:extLst>
          </p:cNvPr>
          <p:cNvSpPr>
            <a:spLocks noGrp="1"/>
          </p:cNvSpPr>
          <p:nvPr>
            <p:ph type="ftr" sz="quarter" idx="11"/>
          </p:nvPr>
        </p:nvSpPr>
        <p:spPr/>
        <p:txBody>
          <a:bodyPr/>
          <a:lstStyle/>
          <a:p>
            <a:endParaRPr lang="en-US" dirty="0">
              <a:effectLst>
                <a:outerShdw blurRad="50800" dist="38100" dir="2700000" algn="tl" rotWithShape="0">
                  <a:prstClr val="black">
                    <a:alpha val="43000"/>
                  </a:prstClr>
                </a:outerShdw>
              </a:effectLst>
            </a:endParaRPr>
          </a:p>
        </p:txBody>
      </p:sp>
      <p:sp>
        <p:nvSpPr>
          <p:cNvPr id="7" name="Slide Number Placeholder 6">
            <a:extLst>
              <a:ext uri="{FF2B5EF4-FFF2-40B4-BE49-F238E27FC236}">
                <a16:creationId xmlns:a16="http://schemas.microsoft.com/office/drawing/2014/main" id="{C68D0F72-4B52-4876-5062-4047EDCC6734}"/>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43134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C463ED-56E8-74EF-2E96-DFA459222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752B4B-CB96-F2EB-5AC5-95F4E74C89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9F614-A41B-8DC7-50B3-8E3DBC2DA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37D6D71-8B28-4ED6-B932-04B197003D23}" type="datetimeFigureOut">
              <a:rPr lang="en-US" smtClean="0"/>
              <a:pPr algn="r"/>
              <a:t>5/8/24</a:t>
            </a:fld>
            <a:endParaRPr lang="en-US" spc="50" dirty="0"/>
          </a:p>
        </p:txBody>
      </p:sp>
      <p:sp>
        <p:nvSpPr>
          <p:cNvPr id="5" name="Footer Placeholder 4">
            <a:extLst>
              <a:ext uri="{FF2B5EF4-FFF2-40B4-BE49-F238E27FC236}">
                <a16:creationId xmlns:a16="http://schemas.microsoft.com/office/drawing/2014/main" id="{4A394175-8B74-4F23-9359-457F66F18F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pc="50" dirty="0"/>
          </a:p>
        </p:txBody>
      </p:sp>
      <p:sp>
        <p:nvSpPr>
          <p:cNvPr id="6" name="Slide Number Placeholder 5">
            <a:extLst>
              <a:ext uri="{FF2B5EF4-FFF2-40B4-BE49-F238E27FC236}">
                <a16:creationId xmlns:a16="http://schemas.microsoft.com/office/drawing/2014/main" id="{CF376939-23BF-6DEE-0A01-6D0414876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17103865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A8B8A-7442-0B02-5512-64A71F9E0AC4}"/>
              </a:ext>
            </a:extLst>
          </p:cNvPr>
          <p:cNvSpPr>
            <a:spLocks noGrp="1"/>
          </p:cNvSpPr>
          <p:nvPr>
            <p:ph type="ctrTitle"/>
          </p:nvPr>
        </p:nvSpPr>
        <p:spPr>
          <a:xfrm>
            <a:off x="1113810" y="1531223"/>
            <a:ext cx="4036334" cy="3817093"/>
          </a:xfrm>
        </p:spPr>
        <p:txBody>
          <a:bodyPr anchor="t">
            <a:normAutofit fontScale="90000"/>
          </a:bodyPr>
          <a:lstStyle/>
          <a:p>
            <a:pPr algn="l"/>
            <a:r>
              <a:rPr lang="en-US" sz="5400" dirty="0"/>
              <a:t>Attracting </a:t>
            </a:r>
            <a:br>
              <a:rPr lang="en-US" sz="5400" dirty="0"/>
            </a:br>
            <a:r>
              <a:rPr lang="en-US" sz="5400" dirty="0"/>
              <a:t>New </a:t>
            </a:r>
            <a:br>
              <a:rPr lang="en-US" sz="5400" dirty="0"/>
            </a:br>
            <a:r>
              <a:rPr lang="en-US" sz="5400" dirty="0"/>
              <a:t>Members</a:t>
            </a:r>
            <a:br>
              <a:rPr lang="en-US" sz="5400" dirty="0"/>
            </a:br>
            <a:br>
              <a:rPr lang="en-US" sz="4400" dirty="0"/>
            </a:br>
            <a:br>
              <a:rPr lang="en-US" sz="4400" dirty="0"/>
            </a:br>
            <a:r>
              <a:rPr lang="en-US" sz="2800" dirty="0"/>
              <a:t>Date</a:t>
            </a:r>
            <a:br>
              <a:rPr lang="en-US" sz="2800" dirty="0"/>
            </a:br>
            <a:r>
              <a:rPr lang="en-US" sz="2800" dirty="0"/>
              <a:t>Club</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EB11D9-BEBD-77D3-137F-BF6A7C59594E}"/>
              </a:ext>
            </a:extLst>
          </p:cNvPr>
          <p:cNvPicPr>
            <a:picLocks noChangeAspect="1"/>
          </p:cNvPicPr>
          <p:nvPr/>
        </p:nvPicPr>
        <p:blipFill>
          <a:blip r:embed="rId2"/>
          <a:stretch>
            <a:fillRect/>
          </a:stretch>
        </p:blipFill>
        <p:spPr>
          <a:xfrm>
            <a:off x="5922492" y="1531223"/>
            <a:ext cx="5536001" cy="3736800"/>
          </a:xfrm>
          <a:prstGeom prst="rect">
            <a:avLst/>
          </a:prstGeom>
        </p:spPr>
      </p:pic>
    </p:spTree>
    <p:extLst>
      <p:ext uri="{BB962C8B-B14F-4D97-AF65-F5344CB8AC3E}">
        <p14:creationId xmlns:p14="http://schemas.microsoft.com/office/powerpoint/2010/main" val="317280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DC6C7-F376-CACF-3250-8588AA4092CC}"/>
              </a:ext>
            </a:extLst>
          </p:cNvPr>
          <p:cNvSpPr>
            <a:spLocks noGrp="1"/>
          </p:cNvSpPr>
          <p:nvPr>
            <p:ph type="title"/>
          </p:nvPr>
        </p:nvSpPr>
        <p:spPr>
          <a:xfrm>
            <a:off x="2060028" y="588579"/>
            <a:ext cx="7924800" cy="861850"/>
          </a:xfrm>
        </p:spPr>
        <p:txBody>
          <a:bodyPr>
            <a:normAutofit fontScale="90000"/>
          </a:bodyPr>
          <a:lstStyle/>
          <a:p>
            <a:r>
              <a:rPr lang="en-US" sz="5200" dirty="0">
                <a:solidFill>
                  <a:schemeClr val="bg1"/>
                </a:solidFill>
                <a:highlight>
                  <a:srgbClr val="0000FF"/>
                </a:highlight>
              </a:rPr>
              <a:t>Get</a:t>
            </a:r>
            <a:r>
              <a:rPr lang="en-US" sz="5200" dirty="0">
                <a:highlight>
                  <a:srgbClr val="0000FF"/>
                </a:highlight>
              </a:rPr>
              <a:t> </a:t>
            </a:r>
            <a:r>
              <a:rPr lang="en-US" sz="5200" dirty="0">
                <a:solidFill>
                  <a:schemeClr val="bg1"/>
                </a:solidFill>
                <a:highlight>
                  <a:srgbClr val="0000FF"/>
                </a:highlight>
              </a:rPr>
              <a:t>out</a:t>
            </a:r>
            <a:r>
              <a:rPr lang="en-US" sz="5200" dirty="0">
                <a:highlight>
                  <a:srgbClr val="0000FF"/>
                </a:highlight>
              </a:rPr>
              <a:t> </a:t>
            </a:r>
            <a:r>
              <a:rPr lang="en-US" sz="5200" dirty="0">
                <a:solidFill>
                  <a:schemeClr val="bg1"/>
                </a:solidFill>
                <a:highlight>
                  <a:srgbClr val="0000FF"/>
                </a:highlight>
              </a:rPr>
              <a:t>There</a:t>
            </a:r>
            <a:r>
              <a:rPr lang="en-US" sz="5200" dirty="0">
                <a:highlight>
                  <a:srgbClr val="0000FF"/>
                </a:highlight>
              </a:rPr>
              <a:t> </a:t>
            </a:r>
            <a:r>
              <a:rPr lang="en-US" sz="5200" dirty="0">
                <a:solidFill>
                  <a:schemeClr val="bg1"/>
                </a:solidFill>
                <a:highlight>
                  <a:srgbClr val="0000FF"/>
                </a:highlight>
              </a:rPr>
              <a:t>and</a:t>
            </a:r>
            <a:r>
              <a:rPr lang="en-US" sz="5200" dirty="0">
                <a:highlight>
                  <a:srgbClr val="0000FF"/>
                </a:highlight>
              </a:rPr>
              <a:t> </a:t>
            </a:r>
            <a:r>
              <a:rPr lang="en-US" sz="5200" dirty="0">
                <a:solidFill>
                  <a:schemeClr val="bg1"/>
                </a:solidFill>
                <a:highlight>
                  <a:srgbClr val="0000FF"/>
                </a:highlight>
              </a:rPr>
              <a:t>Meet</a:t>
            </a:r>
            <a:r>
              <a:rPr lang="en-US" sz="5200" dirty="0">
                <a:highlight>
                  <a:srgbClr val="0000FF"/>
                </a:highlight>
              </a:rPr>
              <a:t> </a:t>
            </a:r>
            <a:r>
              <a:rPr lang="en-US" sz="5200" dirty="0">
                <a:solidFill>
                  <a:schemeClr val="bg1"/>
                </a:solidFill>
                <a:highlight>
                  <a:srgbClr val="0000FF"/>
                </a:highlight>
              </a:rPr>
              <a:t>People</a:t>
            </a:r>
          </a:p>
        </p:txBody>
      </p:sp>
      <p:graphicFrame>
        <p:nvGraphicFramePr>
          <p:cNvPr id="5" name="Content Placeholder 2">
            <a:extLst>
              <a:ext uri="{FF2B5EF4-FFF2-40B4-BE49-F238E27FC236}">
                <a16:creationId xmlns:a16="http://schemas.microsoft.com/office/drawing/2014/main" id="{FE7B2752-0B4E-3D97-217C-E26769A00BA8}"/>
              </a:ext>
            </a:extLst>
          </p:cNvPr>
          <p:cNvGraphicFramePr>
            <a:graphicFrameLocks noGrp="1"/>
          </p:cNvGraphicFramePr>
          <p:nvPr>
            <p:ph idx="1"/>
            <p:extLst>
              <p:ext uri="{D42A27DB-BD31-4B8C-83A1-F6EECF244321}">
                <p14:modId xmlns:p14="http://schemas.microsoft.com/office/powerpoint/2010/main" val="41302073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174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C6C7-F376-CACF-3250-8588AA4092CC}"/>
              </a:ext>
            </a:extLst>
          </p:cNvPr>
          <p:cNvSpPr>
            <a:spLocks noGrp="1"/>
          </p:cNvSpPr>
          <p:nvPr>
            <p:ph type="title"/>
          </p:nvPr>
        </p:nvSpPr>
        <p:spPr>
          <a:xfrm>
            <a:off x="2060028" y="588579"/>
            <a:ext cx="7924800" cy="861850"/>
          </a:xfrm>
        </p:spPr>
        <p:txBody>
          <a:bodyPr>
            <a:normAutofit fontScale="90000"/>
          </a:bodyPr>
          <a:lstStyle/>
          <a:p>
            <a:r>
              <a:rPr lang="en-US" sz="5200" dirty="0">
                <a:solidFill>
                  <a:schemeClr val="bg1"/>
                </a:solidFill>
                <a:highlight>
                  <a:srgbClr val="0000FF"/>
                </a:highlight>
              </a:rPr>
              <a:t>Get</a:t>
            </a:r>
            <a:r>
              <a:rPr lang="en-US" sz="5200" dirty="0">
                <a:highlight>
                  <a:srgbClr val="0000FF"/>
                </a:highlight>
              </a:rPr>
              <a:t> </a:t>
            </a:r>
            <a:r>
              <a:rPr lang="en-US" sz="5200" dirty="0">
                <a:solidFill>
                  <a:schemeClr val="bg1"/>
                </a:solidFill>
                <a:highlight>
                  <a:srgbClr val="0000FF"/>
                </a:highlight>
              </a:rPr>
              <a:t>out</a:t>
            </a:r>
            <a:r>
              <a:rPr lang="en-US" sz="5200" dirty="0">
                <a:highlight>
                  <a:srgbClr val="0000FF"/>
                </a:highlight>
              </a:rPr>
              <a:t> </a:t>
            </a:r>
            <a:r>
              <a:rPr lang="en-US" sz="5200" dirty="0">
                <a:solidFill>
                  <a:schemeClr val="bg1"/>
                </a:solidFill>
                <a:highlight>
                  <a:srgbClr val="0000FF"/>
                </a:highlight>
              </a:rPr>
              <a:t>There</a:t>
            </a:r>
            <a:r>
              <a:rPr lang="en-US" sz="5200" dirty="0">
                <a:highlight>
                  <a:srgbClr val="0000FF"/>
                </a:highlight>
              </a:rPr>
              <a:t> </a:t>
            </a:r>
            <a:r>
              <a:rPr lang="en-US" sz="5200" dirty="0">
                <a:solidFill>
                  <a:schemeClr val="bg1"/>
                </a:solidFill>
                <a:highlight>
                  <a:srgbClr val="0000FF"/>
                </a:highlight>
              </a:rPr>
              <a:t>and</a:t>
            </a:r>
            <a:r>
              <a:rPr lang="en-US" sz="5200" dirty="0">
                <a:highlight>
                  <a:srgbClr val="0000FF"/>
                </a:highlight>
              </a:rPr>
              <a:t> </a:t>
            </a:r>
            <a:r>
              <a:rPr lang="en-US" sz="5200" dirty="0">
                <a:solidFill>
                  <a:schemeClr val="bg1"/>
                </a:solidFill>
                <a:highlight>
                  <a:srgbClr val="0000FF"/>
                </a:highlight>
              </a:rPr>
              <a:t>Meet</a:t>
            </a:r>
            <a:r>
              <a:rPr lang="en-US" sz="5200" dirty="0">
                <a:highlight>
                  <a:srgbClr val="0000FF"/>
                </a:highlight>
              </a:rPr>
              <a:t> </a:t>
            </a:r>
            <a:r>
              <a:rPr lang="en-US" sz="5200" dirty="0">
                <a:solidFill>
                  <a:schemeClr val="bg1"/>
                </a:solidFill>
                <a:highlight>
                  <a:srgbClr val="0000FF"/>
                </a:highlight>
              </a:rPr>
              <a:t>People</a:t>
            </a:r>
          </a:p>
        </p:txBody>
      </p:sp>
      <p:graphicFrame>
        <p:nvGraphicFramePr>
          <p:cNvPr id="5" name="Content Placeholder 2">
            <a:extLst>
              <a:ext uri="{FF2B5EF4-FFF2-40B4-BE49-F238E27FC236}">
                <a16:creationId xmlns:a16="http://schemas.microsoft.com/office/drawing/2014/main" id="{FE7B2752-0B4E-3D97-217C-E26769A00BA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6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C6C7-F376-CACF-3250-8588AA4092CC}"/>
              </a:ext>
            </a:extLst>
          </p:cNvPr>
          <p:cNvSpPr>
            <a:spLocks noGrp="1"/>
          </p:cNvSpPr>
          <p:nvPr>
            <p:ph type="title"/>
          </p:nvPr>
        </p:nvSpPr>
        <p:spPr>
          <a:xfrm>
            <a:off x="2060028" y="588579"/>
            <a:ext cx="7924800" cy="861850"/>
          </a:xfrm>
        </p:spPr>
        <p:txBody>
          <a:bodyPr>
            <a:normAutofit fontScale="90000"/>
          </a:bodyPr>
          <a:lstStyle/>
          <a:p>
            <a:r>
              <a:rPr lang="en-US" sz="5200" dirty="0">
                <a:solidFill>
                  <a:schemeClr val="bg1"/>
                </a:solidFill>
                <a:highlight>
                  <a:srgbClr val="0000FF"/>
                </a:highlight>
              </a:rPr>
              <a:t>Get</a:t>
            </a:r>
            <a:r>
              <a:rPr lang="en-US" sz="5200" dirty="0">
                <a:highlight>
                  <a:srgbClr val="0000FF"/>
                </a:highlight>
              </a:rPr>
              <a:t> </a:t>
            </a:r>
            <a:r>
              <a:rPr lang="en-US" sz="5200" dirty="0">
                <a:solidFill>
                  <a:schemeClr val="bg1"/>
                </a:solidFill>
                <a:highlight>
                  <a:srgbClr val="0000FF"/>
                </a:highlight>
              </a:rPr>
              <a:t>out</a:t>
            </a:r>
            <a:r>
              <a:rPr lang="en-US" sz="5200" dirty="0">
                <a:highlight>
                  <a:srgbClr val="0000FF"/>
                </a:highlight>
              </a:rPr>
              <a:t> </a:t>
            </a:r>
            <a:r>
              <a:rPr lang="en-US" sz="5200" dirty="0">
                <a:solidFill>
                  <a:schemeClr val="bg1"/>
                </a:solidFill>
                <a:highlight>
                  <a:srgbClr val="0000FF"/>
                </a:highlight>
              </a:rPr>
              <a:t>There</a:t>
            </a:r>
            <a:r>
              <a:rPr lang="en-US" sz="5200" dirty="0">
                <a:highlight>
                  <a:srgbClr val="0000FF"/>
                </a:highlight>
              </a:rPr>
              <a:t> </a:t>
            </a:r>
            <a:r>
              <a:rPr lang="en-US" sz="5200" dirty="0">
                <a:solidFill>
                  <a:schemeClr val="bg1"/>
                </a:solidFill>
                <a:highlight>
                  <a:srgbClr val="0000FF"/>
                </a:highlight>
              </a:rPr>
              <a:t>and</a:t>
            </a:r>
            <a:r>
              <a:rPr lang="en-US" sz="5200" dirty="0">
                <a:highlight>
                  <a:srgbClr val="0000FF"/>
                </a:highlight>
              </a:rPr>
              <a:t> </a:t>
            </a:r>
            <a:r>
              <a:rPr lang="en-US" sz="5200" dirty="0">
                <a:solidFill>
                  <a:schemeClr val="bg1"/>
                </a:solidFill>
                <a:highlight>
                  <a:srgbClr val="0000FF"/>
                </a:highlight>
              </a:rPr>
              <a:t>Meet</a:t>
            </a:r>
            <a:r>
              <a:rPr lang="en-US" sz="5200" dirty="0">
                <a:highlight>
                  <a:srgbClr val="0000FF"/>
                </a:highlight>
              </a:rPr>
              <a:t> </a:t>
            </a:r>
            <a:r>
              <a:rPr lang="en-US" sz="5200" dirty="0">
                <a:solidFill>
                  <a:schemeClr val="bg1"/>
                </a:solidFill>
                <a:highlight>
                  <a:srgbClr val="0000FF"/>
                </a:highlight>
              </a:rPr>
              <a:t>People</a:t>
            </a:r>
          </a:p>
        </p:txBody>
      </p:sp>
      <p:graphicFrame>
        <p:nvGraphicFramePr>
          <p:cNvPr id="5" name="Content Placeholder 2">
            <a:extLst>
              <a:ext uri="{FF2B5EF4-FFF2-40B4-BE49-F238E27FC236}">
                <a16:creationId xmlns:a16="http://schemas.microsoft.com/office/drawing/2014/main" id="{FE7B2752-0B4E-3D97-217C-E26769A00BA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450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C6C7-F376-CACF-3250-8588AA4092CC}"/>
              </a:ext>
            </a:extLst>
          </p:cNvPr>
          <p:cNvSpPr>
            <a:spLocks noGrp="1"/>
          </p:cNvSpPr>
          <p:nvPr>
            <p:ph type="title"/>
          </p:nvPr>
        </p:nvSpPr>
        <p:spPr>
          <a:xfrm>
            <a:off x="2060028" y="588579"/>
            <a:ext cx="7924800" cy="861850"/>
          </a:xfrm>
        </p:spPr>
        <p:txBody>
          <a:bodyPr>
            <a:normAutofit fontScale="90000"/>
          </a:bodyPr>
          <a:lstStyle/>
          <a:p>
            <a:r>
              <a:rPr lang="en-US" sz="5200" dirty="0">
                <a:solidFill>
                  <a:schemeClr val="bg1"/>
                </a:solidFill>
                <a:highlight>
                  <a:srgbClr val="0000FF"/>
                </a:highlight>
              </a:rPr>
              <a:t>Get</a:t>
            </a:r>
            <a:r>
              <a:rPr lang="en-US" sz="5200" dirty="0">
                <a:highlight>
                  <a:srgbClr val="0000FF"/>
                </a:highlight>
              </a:rPr>
              <a:t> </a:t>
            </a:r>
            <a:r>
              <a:rPr lang="en-US" sz="5200" dirty="0">
                <a:solidFill>
                  <a:schemeClr val="bg1"/>
                </a:solidFill>
                <a:highlight>
                  <a:srgbClr val="0000FF"/>
                </a:highlight>
              </a:rPr>
              <a:t>out</a:t>
            </a:r>
            <a:r>
              <a:rPr lang="en-US" sz="5200" dirty="0">
                <a:highlight>
                  <a:srgbClr val="0000FF"/>
                </a:highlight>
              </a:rPr>
              <a:t> </a:t>
            </a:r>
            <a:r>
              <a:rPr lang="en-US" sz="5200" dirty="0">
                <a:solidFill>
                  <a:schemeClr val="bg1"/>
                </a:solidFill>
                <a:highlight>
                  <a:srgbClr val="0000FF"/>
                </a:highlight>
              </a:rPr>
              <a:t>There</a:t>
            </a:r>
            <a:r>
              <a:rPr lang="en-US" sz="5200" dirty="0">
                <a:highlight>
                  <a:srgbClr val="0000FF"/>
                </a:highlight>
              </a:rPr>
              <a:t> </a:t>
            </a:r>
            <a:r>
              <a:rPr lang="en-US" sz="5200" dirty="0">
                <a:solidFill>
                  <a:schemeClr val="bg1"/>
                </a:solidFill>
                <a:highlight>
                  <a:srgbClr val="0000FF"/>
                </a:highlight>
              </a:rPr>
              <a:t>and</a:t>
            </a:r>
            <a:r>
              <a:rPr lang="en-US" sz="5200" dirty="0">
                <a:highlight>
                  <a:srgbClr val="0000FF"/>
                </a:highlight>
              </a:rPr>
              <a:t> </a:t>
            </a:r>
            <a:r>
              <a:rPr lang="en-US" sz="5200" dirty="0">
                <a:solidFill>
                  <a:schemeClr val="bg1"/>
                </a:solidFill>
                <a:highlight>
                  <a:srgbClr val="0000FF"/>
                </a:highlight>
              </a:rPr>
              <a:t>Meet</a:t>
            </a:r>
            <a:r>
              <a:rPr lang="en-US" sz="5200" dirty="0">
                <a:highlight>
                  <a:srgbClr val="0000FF"/>
                </a:highlight>
              </a:rPr>
              <a:t> </a:t>
            </a:r>
            <a:r>
              <a:rPr lang="en-US" sz="5200" dirty="0">
                <a:solidFill>
                  <a:schemeClr val="bg1"/>
                </a:solidFill>
                <a:highlight>
                  <a:srgbClr val="0000FF"/>
                </a:highlight>
              </a:rPr>
              <a:t>People</a:t>
            </a:r>
          </a:p>
        </p:txBody>
      </p:sp>
      <p:graphicFrame>
        <p:nvGraphicFramePr>
          <p:cNvPr id="5" name="Content Placeholder 2">
            <a:extLst>
              <a:ext uri="{FF2B5EF4-FFF2-40B4-BE49-F238E27FC236}">
                <a16:creationId xmlns:a16="http://schemas.microsoft.com/office/drawing/2014/main" id="{FE7B2752-0B4E-3D97-217C-E26769A00BA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5778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29E2-33A4-236C-E5F9-68EE7D495841}"/>
              </a:ext>
            </a:extLst>
          </p:cNvPr>
          <p:cNvSpPr>
            <a:spLocks noGrp="1"/>
          </p:cNvSpPr>
          <p:nvPr>
            <p:ph type="title"/>
          </p:nvPr>
        </p:nvSpPr>
        <p:spPr/>
        <p:txBody>
          <a:bodyPr/>
          <a:lstStyle/>
          <a:p>
            <a:pPr algn="ctr"/>
            <a:r>
              <a:rPr lang="en-US" dirty="0"/>
              <a:t>Host an Open House</a:t>
            </a:r>
          </a:p>
        </p:txBody>
      </p:sp>
      <p:graphicFrame>
        <p:nvGraphicFramePr>
          <p:cNvPr id="5" name="Content Placeholder 2">
            <a:extLst>
              <a:ext uri="{FF2B5EF4-FFF2-40B4-BE49-F238E27FC236}">
                <a16:creationId xmlns:a16="http://schemas.microsoft.com/office/drawing/2014/main" id="{DD84766F-58D8-3CA6-F406-EA868FF99AF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894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black card with text&#10;&#10;Description automatically generated">
            <a:extLst>
              <a:ext uri="{FF2B5EF4-FFF2-40B4-BE49-F238E27FC236}">
                <a16:creationId xmlns:a16="http://schemas.microsoft.com/office/drawing/2014/main" id="{7CBEB133-F0CD-9023-9869-B8E6DAAABD27}"/>
              </a:ext>
            </a:extLst>
          </p:cNvPr>
          <p:cNvPicPr>
            <a:picLocks noGrp="1" noChangeAspect="1"/>
          </p:cNvPicPr>
          <p:nvPr>
            <p:ph idx="1"/>
          </p:nvPr>
        </p:nvPicPr>
        <p:blipFill>
          <a:blip r:embed="rId2"/>
          <a:stretch>
            <a:fillRect/>
          </a:stretch>
        </p:blipFill>
        <p:spPr>
          <a:xfrm>
            <a:off x="2267088" y="643466"/>
            <a:ext cx="7657824" cy="5571067"/>
          </a:xfrm>
          <a:prstGeom prst="rect">
            <a:avLst/>
          </a:prstGeom>
        </p:spPr>
      </p:pic>
    </p:spTree>
    <p:extLst>
      <p:ext uri="{BB962C8B-B14F-4D97-AF65-F5344CB8AC3E}">
        <p14:creationId xmlns:p14="http://schemas.microsoft.com/office/powerpoint/2010/main" val="2130438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343D0-9C8C-C1C1-68A6-3F3776ACE8FB}"/>
              </a:ext>
            </a:extLst>
          </p:cNvPr>
          <p:cNvSpPr>
            <a:spLocks noGrp="1"/>
          </p:cNvSpPr>
          <p:nvPr>
            <p:ph type="title"/>
          </p:nvPr>
        </p:nvSpPr>
        <p:spPr/>
        <p:txBody>
          <a:bodyPr/>
          <a:lstStyle/>
          <a:p>
            <a:r>
              <a:rPr lang="en-US" dirty="0"/>
              <a:t>Make it a Media Event</a:t>
            </a:r>
          </a:p>
        </p:txBody>
      </p:sp>
      <p:graphicFrame>
        <p:nvGraphicFramePr>
          <p:cNvPr id="5" name="Content Placeholder 2">
            <a:extLst>
              <a:ext uri="{FF2B5EF4-FFF2-40B4-BE49-F238E27FC236}">
                <a16:creationId xmlns:a16="http://schemas.microsoft.com/office/drawing/2014/main" id="{B4A7DBAB-E041-0D84-CF0A-EBA2B2C47D7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3927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2BC7-BCDA-8BCD-0269-DD26168CFE9B}"/>
              </a:ext>
            </a:extLst>
          </p:cNvPr>
          <p:cNvSpPr>
            <a:spLocks noGrp="1"/>
          </p:cNvSpPr>
          <p:nvPr>
            <p:ph type="title"/>
          </p:nvPr>
        </p:nvSpPr>
        <p:spPr>
          <a:xfrm>
            <a:off x="594360" y="1209086"/>
            <a:ext cx="3876848" cy="4064925"/>
          </a:xfrm>
        </p:spPr>
        <p:txBody>
          <a:bodyPr anchor="ctr">
            <a:normAutofit/>
          </a:bodyPr>
          <a:lstStyle/>
          <a:p>
            <a:r>
              <a:rPr lang="en-US" sz="5000" dirty="0"/>
              <a:t>Be </a:t>
            </a:r>
            <a:br>
              <a:rPr lang="en-US" sz="5000" dirty="0"/>
            </a:br>
            <a:r>
              <a:rPr lang="en-US" sz="5000" dirty="0"/>
              <a:t>Easy </a:t>
            </a:r>
            <a:br>
              <a:rPr lang="en-US" sz="5000" dirty="0"/>
            </a:br>
            <a:r>
              <a:rPr lang="en-US" sz="5000" dirty="0"/>
              <a:t>to </a:t>
            </a:r>
            <a:br>
              <a:rPr lang="en-US" sz="5000" dirty="0"/>
            </a:br>
            <a:r>
              <a:rPr lang="en-US" sz="5000" dirty="0"/>
              <a:t>Find</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4B5E3B3-27AA-CA73-54A0-2B0AA7BC4544}"/>
              </a:ext>
            </a:extLst>
          </p:cNvPr>
          <p:cNvGraphicFramePr>
            <a:graphicFrameLocks noGrp="1"/>
          </p:cNvGraphicFramePr>
          <p:nvPr>
            <p:ph idx="1"/>
            <p:extLst>
              <p:ext uri="{D42A27DB-BD31-4B8C-83A1-F6EECF244321}">
                <p14:modId xmlns:p14="http://schemas.microsoft.com/office/powerpoint/2010/main" val="4264813037"/>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9659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5EA6-8995-88C7-3601-E1646423E8D5}"/>
              </a:ext>
            </a:extLst>
          </p:cNvPr>
          <p:cNvSpPr>
            <a:spLocks noGrp="1"/>
          </p:cNvSpPr>
          <p:nvPr>
            <p:ph type="title"/>
          </p:nvPr>
        </p:nvSpPr>
        <p:spPr>
          <a:xfrm>
            <a:off x="1969771" y="637126"/>
            <a:ext cx="2851707" cy="5256371"/>
          </a:xfrm>
        </p:spPr>
        <p:txBody>
          <a:bodyPr vert="horz" lIns="91440" tIns="45720" rIns="91440" bIns="45720" rtlCol="0" anchor="ctr">
            <a:normAutofit/>
          </a:bodyPr>
          <a:lstStyle/>
          <a:p>
            <a:r>
              <a:rPr lang="en-US" sz="3900" dirty="0">
                <a:solidFill>
                  <a:schemeClr val="bg1"/>
                </a:solidFill>
              </a:rPr>
              <a:t>Online Networking:</a:t>
            </a:r>
            <a:br>
              <a:rPr lang="en-US" sz="3900" dirty="0">
                <a:solidFill>
                  <a:schemeClr val="bg1"/>
                </a:solidFill>
              </a:rPr>
            </a:br>
            <a:r>
              <a:rPr lang="en-US" sz="3900" dirty="0">
                <a:solidFill>
                  <a:schemeClr val="bg1"/>
                </a:solidFill>
              </a:rPr>
              <a:t> Know your audience</a:t>
            </a:r>
          </a:p>
        </p:txBody>
      </p:sp>
      <p:graphicFrame>
        <p:nvGraphicFramePr>
          <p:cNvPr id="50" name="Content Placeholder 5">
            <a:extLst>
              <a:ext uri="{FF2B5EF4-FFF2-40B4-BE49-F238E27FC236}">
                <a16:creationId xmlns:a16="http://schemas.microsoft.com/office/drawing/2014/main" id="{49658035-A674-9209-BAD7-22F2AD2F5E4A}"/>
              </a:ext>
            </a:extLst>
          </p:cNvPr>
          <p:cNvGraphicFramePr>
            <a:graphicFrameLocks noGrp="1"/>
          </p:cNvGraphicFramePr>
          <p:nvPr>
            <p:ph idx="1"/>
          </p:nvPr>
        </p:nvGraphicFramePr>
        <p:xfrm>
          <a:off x="5399239" y="303592"/>
          <a:ext cx="4941519"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5C7A6BB-8151-D265-59A9-FB7A4F3610BB}"/>
              </a:ext>
            </a:extLst>
          </p:cNvPr>
          <p:cNvSpPr txBox="1"/>
          <p:nvPr/>
        </p:nvSpPr>
        <p:spPr>
          <a:xfrm>
            <a:off x="851338" y="798784"/>
            <a:ext cx="3531476" cy="4524315"/>
          </a:xfrm>
          <a:prstGeom prst="rect">
            <a:avLst/>
          </a:prstGeom>
          <a:noFill/>
        </p:spPr>
        <p:txBody>
          <a:bodyPr wrap="square" rtlCol="0">
            <a:spAutoFit/>
          </a:bodyPr>
          <a:lstStyle/>
          <a:p>
            <a:endParaRPr lang="en-US" sz="3200" dirty="0">
              <a:highlight>
                <a:srgbClr val="0000FF"/>
              </a:highlight>
            </a:endParaRPr>
          </a:p>
          <a:p>
            <a:endParaRPr lang="en-US" sz="3200" dirty="0">
              <a:highlight>
                <a:srgbClr val="0000FF"/>
              </a:highlight>
            </a:endParaRPr>
          </a:p>
          <a:p>
            <a:pPr algn="ctr"/>
            <a:r>
              <a:rPr lang="en-US" sz="3200" dirty="0">
                <a:solidFill>
                  <a:schemeClr val="bg1"/>
                </a:solidFill>
                <a:highlight>
                  <a:srgbClr val="0000FF"/>
                </a:highlight>
              </a:rPr>
              <a:t>Online </a:t>
            </a:r>
          </a:p>
          <a:p>
            <a:pPr algn="ctr"/>
            <a:r>
              <a:rPr lang="en-US" sz="3200" dirty="0">
                <a:solidFill>
                  <a:schemeClr val="bg1"/>
                </a:solidFill>
                <a:highlight>
                  <a:srgbClr val="0000FF"/>
                </a:highlight>
              </a:rPr>
              <a:t>Networking: </a:t>
            </a:r>
          </a:p>
          <a:p>
            <a:pPr algn="ctr"/>
            <a:r>
              <a:rPr lang="en-US" sz="3200" dirty="0">
                <a:solidFill>
                  <a:schemeClr val="bg1"/>
                </a:solidFill>
                <a:highlight>
                  <a:srgbClr val="0000FF"/>
                </a:highlight>
              </a:rPr>
              <a:t>Know </a:t>
            </a:r>
          </a:p>
          <a:p>
            <a:pPr algn="ctr"/>
            <a:r>
              <a:rPr lang="en-US" sz="3200" dirty="0">
                <a:solidFill>
                  <a:schemeClr val="bg1"/>
                </a:solidFill>
                <a:highlight>
                  <a:srgbClr val="0000FF"/>
                </a:highlight>
              </a:rPr>
              <a:t>Your </a:t>
            </a:r>
          </a:p>
          <a:p>
            <a:pPr algn="ctr"/>
            <a:r>
              <a:rPr lang="en-US" sz="3200" dirty="0">
                <a:solidFill>
                  <a:schemeClr val="bg1"/>
                </a:solidFill>
                <a:highlight>
                  <a:srgbClr val="0000FF"/>
                </a:highlight>
              </a:rPr>
              <a:t>Audience</a:t>
            </a:r>
          </a:p>
          <a:p>
            <a:endParaRPr lang="en-US" sz="3200" dirty="0">
              <a:solidFill>
                <a:schemeClr val="bg1"/>
              </a:solidFill>
              <a:highlight>
                <a:srgbClr val="0000FF"/>
              </a:highlight>
            </a:endParaRPr>
          </a:p>
          <a:p>
            <a:endParaRPr lang="en-US" sz="3200" dirty="0">
              <a:solidFill>
                <a:schemeClr val="bg1"/>
              </a:solidFill>
              <a:highlight>
                <a:srgbClr val="0000FF"/>
              </a:highlight>
            </a:endParaRPr>
          </a:p>
        </p:txBody>
      </p:sp>
    </p:spTree>
    <p:extLst>
      <p:ext uri="{BB962C8B-B14F-4D97-AF65-F5344CB8AC3E}">
        <p14:creationId xmlns:p14="http://schemas.microsoft.com/office/powerpoint/2010/main" val="218436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2BC7-BCDA-8BCD-0269-DD26168CFE9B}"/>
              </a:ext>
            </a:extLst>
          </p:cNvPr>
          <p:cNvSpPr>
            <a:spLocks noGrp="1"/>
          </p:cNvSpPr>
          <p:nvPr>
            <p:ph type="title"/>
          </p:nvPr>
        </p:nvSpPr>
        <p:spPr>
          <a:xfrm>
            <a:off x="594360" y="1209086"/>
            <a:ext cx="3876848" cy="4064925"/>
          </a:xfrm>
        </p:spPr>
        <p:txBody>
          <a:bodyPr anchor="ctr">
            <a:normAutofit/>
          </a:bodyPr>
          <a:lstStyle/>
          <a:p>
            <a:r>
              <a:rPr lang="en-US" sz="5000" dirty="0"/>
              <a:t>Be </a:t>
            </a:r>
            <a:br>
              <a:rPr lang="en-US" sz="5000" dirty="0"/>
            </a:br>
            <a:r>
              <a:rPr lang="en-US" sz="5000" dirty="0"/>
              <a:t>Easy </a:t>
            </a:r>
            <a:br>
              <a:rPr lang="en-US" sz="5000" dirty="0"/>
            </a:br>
            <a:r>
              <a:rPr lang="en-US" sz="5000" dirty="0"/>
              <a:t>to </a:t>
            </a:r>
            <a:br>
              <a:rPr lang="en-US" sz="5000" dirty="0"/>
            </a:br>
            <a:r>
              <a:rPr lang="en-US" sz="5000" dirty="0"/>
              <a:t>Find</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4B5E3B3-27AA-CA73-54A0-2B0AA7BC4544}"/>
              </a:ext>
            </a:extLst>
          </p:cNvPr>
          <p:cNvGraphicFramePr>
            <a:graphicFrameLocks noGrp="1"/>
          </p:cNvGraphicFramePr>
          <p:nvPr>
            <p:ph idx="1"/>
            <p:extLst>
              <p:ext uri="{D42A27DB-BD31-4B8C-83A1-F6EECF244321}">
                <p14:modId xmlns:p14="http://schemas.microsoft.com/office/powerpoint/2010/main" val="2745243179"/>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3964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EDB302-D859-9E27-0470-A08564FBA4A2}"/>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Agenda</a:t>
            </a:r>
          </a:p>
        </p:txBody>
      </p:sp>
      <p:graphicFrame>
        <p:nvGraphicFramePr>
          <p:cNvPr id="5" name="Content Placeholder 2">
            <a:extLst>
              <a:ext uri="{FF2B5EF4-FFF2-40B4-BE49-F238E27FC236}">
                <a16:creationId xmlns:a16="http://schemas.microsoft.com/office/drawing/2014/main" id="{672F50EB-4E62-B138-0EAC-92CAFA7C216F}"/>
              </a:ext>
            </a:extLst>
          </p:cNvPr>
          <p:cNvGraphicFramePr>
            <a:graphicFrameLocks noGrp="1"/>
          </p:cNvGraphicFramePr>
          <p:nvPr>
            <p:ph idx="1"/>
            <p:extLst>
              <p:ext uri="{D42A27DB-BD31-4B8C-83A1-F6EECF244321}">
                <p14:modId xmlns:p14="http://schemas.microsoft.com/office/powerpoint/2010/main" val="88550131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46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118F-F35D-8E85-7722-58D0EB8E23FE}"/>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Chamber of Commerce Calendar</a:t>
            </a:r>
          </a:p>
        </p:txBody>
      </p:sp>
      <p:pic>
        <p:nvPicPr>
          <p:cNvPr id="5" name="Content Placeholder 4" descr="A screenshot of a calendar&#10;&#10;Description automatically generated">
            <a:extLst>
              <a:ext uri="{FF2B5EF4-FFF2-40B4-BE49-F238E27FC236}">
                <a16:creationId xmlns:a16="http://schemas.microsoft.com/office/drawing/2014/main" id="{9D48378F-EE52-1BD5-1D4E-E684AA8F1C12}"/>
              </a:ext>
            </a:extLst>
          </p:cNvPr>
          <p:cNvPicPr>
            <a:picLocks noGrp="1" noChangeAspect="1"/>
          </p:cNvPicPr>
          <p:nvPr>
            <p:ph idx="1"/>
          </p:nvPr>
        </p:nvPicPr>
        <p:blipFill>
          <a:blip r:embed="rId2"/>
          <a:stretch>
            <a:fillRect/>
          </a:stretch>
        </p:blipFill>
        <p:spPr>
          <a:xfrm>
            <a:off x="3570050" y="77821"/>
            <a:ext cx="8279319" cy="6507805"/>
          </a:xfrm>
          <a:prstGeom prst="rect">
            <a:avLst/>
          </a:prstGeom>
        </p:spPr>
      </p:pic>
    </p:spTree>
    <p:extLst>
      <p:ext uri="{BB962C8B-B14F-4D97-AF65-F5344CB8AC3E}">
        <p14:creationId xmlns:p14="http://schemas.microsoft.com/office/powerpoint/2010/main" val="890547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118F-F35D-8E85-7722-58D0EB8E23FE}"/>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Chamber of Commerce </a:t>
            </a:r>
            <a:r>
              <a:rPr lang="en-US" sz="2600" dirty="0">
                <a:solidFill>
                  <a:schemeClr val="bg1"/>
                </a:solidFill>
              </a:rPr>
              <a:t>Listing</a:t>
            </a:r>
            <a:endParaRPr lang="en-US" sz="2600" kern="1200" dirty="0">
              <a:solidFill>
                <a:schemeClr val="bg1"/>
              </a:solidFill>
              <a:latin typeface="+mj-lt"/>
              <a:ea typeface="+mj-ea"/>
              <a:cs typeface="+mj-cs"/>
            </a:endParaRPr>
          </a:p>
        </p:txBody>
      </p:sp>
      <p:pic>
        <p:nvPicPr>
          <p:cNvPr id="7" name="Content Placeholder 6" descr="A screenshot of a computer&#10;&#10;Description automatically generated">
            <a:extLst>
              <a:ext uri="{FF2B5EF4-FFF2-40B4-BE49-F238E27FC236}">
                <a16:creationId xmlns:a16="http://schemas.microsoft.com/office/drawing/2014/main" id="{58399278-4198-18A4-223C-3CABFB1F4F19}"/>
              </a:ext>
            </a:extLst>
          </p:cNvPr>
          <p:cNvPicPr>
            <a:picLocks noGrp="1" noChangeAspect="1"/>
          </p:cNvPicPr>
          <p:nvPr>
            <p:ph idx="1"/>
          </p:nvPr>
        </p:nvPicPr>
        <p:blipFill>
          <a:blip r:embed="rId2"/>
          <a:stretch>
            <a:fillRect/>
          </a:stretch>
        </p:blipFill>
        <p:spPr>
          <a:xfrm>
            <a:off x="3514123" y="1"/>
            <a:ext cx="8261690" cy="6858000"/>
          </a:xfrm>
        </p:spPr>
      </p:pic>
    </p:spTree>
    <p:extLst>
      <p:ext uri="{BB962C8B-B14F-4D97-AF65-F5344CB8AC3E}">
        <p14:creationId xmlns:p14="http://schemas.microsoft.com/office/powerpoint/2010/main" val="117122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2BC7-BCDA-8BCD-0269-DD26168CFE9B}"/>
              </a:ext>
            </a:extLst>
          </p:cNvPr>
          <p:cNvSpPr>
            <a:spLocks noGrp="1"/>
          </p:cNvSpPr>
          <p:nvPr>
            <p:ph type="title"/>
          </p:nvPr>
        </p:nvSpPr>
        <p:spPr>
          <a:xfrm>
            <a:off x="594360" y="1209086"/>
            <a:ext cx="3876848" cy="4064925"/>
          </a:xfrm>
        </p:spPr>
        <p:txBody>
          <a:bodyPr anchor="ctr">
            <a:normAutofit/>
          </a:bodyPr>
          <a:lstStyle/>
          <a:p>
            <a:r>
              <a:rPr lang="en-US" sz="5000" dirty="0"/>
              <a:t>Be </a:t>
            </a:r>
            <a:br>
              <a:rPr lang="en-US" sz="5000" dirty="0"/>
            </a:br>
            <a:r>
              <a:rPr lang="en-US" sz="5000" dirty="0"/>
              <a:t>Easy </a:t>
            </a:r>
            <a:br>
              <a:rPr lang="en-US" sz="5000" dirty="0"/>
            </a:br>
            <a:r>
              <a:rPr lang="en-US" sz="5000" dirty="0"/>
              <a:t>to </a:t>
            </a:r>
            <a:br>
              <a:rPr lang="en-US" sz="5000" dirty="0"/>
            </a:br>
            <a:r>
              <a:rPr lang="en-US" sz="5000" dirty="0"/>
              <a:t>Find</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4B5E3B3-27AA-CA73-54A0-2B0AA7BC4544}"/>
              </a:ext>
            </a:extLst>
          </p:cNvPr>
          <p:cNvGraphicFramePr>
            <a:graphicFrameLocks noGrp="1"/>
          </p:cNvGraphicFramePr>
          <p:nvPr>
            <p:ph idx="1"/>
            <p:extLst>
              <p:ext uri="{D42A27DB-BD31-4B8C-83A1-F6EECF244321}">
                <p14:modId xmlns:p14="http://schemas.microsoft.com/office/powerpoint/2010/main" val="1929439337"/>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0378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4C74-3016-C3BC-706F-B40C1C4F8C9B}"/>
              </a:ext>
            </a:extLst>
          </p:cNvPr>
          <p:cNvSpPr>
            <a:spLocks noGrp="1"/>
          </p:cNvSpPr>
          <p:nvPr>
            <p:ph type="title"/>
          </p:nvPr>
        </p:nvSpPr>
        <p:spPr>
          <a:xfrm>
            <a:off x="379380" y="2081719"/>
            <a:ext cx="3083668" cy="2432804"/>
          </a:xfrm>
          <a:noFill/>
        </p:spPr>
        <p:txBody>
          <a:bodyPr vert="horz" lIns="91440" tIns="45720" rIns="91440" bIns="45720" rtlCol="0" anchor="ctr">
            <a:normAutofit/>
          </a:bodyPr>
          <a:lstStyle/>
          <a:p>
            <a:pPr algn="ctr"/>
            <a:r>
              <a:rPr lang="en-US" sz="3600" kern="1200" dirty="0">
                <a:latin typeface="+mj-lt"/>
                <a:ea typeface="+mj-ea"/>
                <a:cs typeface="+mj-cs"/>
              </a:rPr>
              <a:t>Google Maps</a:t>
            </a:r>
          </a:p>
        </p:txBody>
      </p:sp>
      <p:pic>
        <p:nvPicPr>
          <p:cNvPr id="7" name="Content Placeholder 6" descr="A screenshot of a map&#10;&#10;Description automatically generated">
            <a:extLst>
              <a:ext uri="{FF2B5EF4-FFF2-40B4-BE49-F238E27FC236}">
                <a16:creationId xmlns:a16="http://schemas.microsoft.com/office/drawing/2014/main" id="{20576125-D927-0346-C753-5A8CB0304690}"/>
              </a:ext>
            </a:extLst>
          </p:cNvPr>
          <p:cNvPicPr>
            <a:picLocks noGrp="1" noChangeAspect="1"/>
          </p:cNvPicPr>
          <p:nvPr>
            <p:ph idx="1"/>
          </p:nvPr>
        </p:nvPicPr>
        <p:blipFill>
          <a:blip r:embed="rId2"/>
          <a:stretch>
            <a:fillRect/>
          </a:stretch>
        </p:blipFill>
        <p:spPr>
          <a:xfrm>
            <a:off x="3359578" y="1260389"/>
            <a:ext cx="8675768" cy="4842433"/>
          </a:xfrm>
        </p:spPr>
      </p:pic>
    </p:spTree>
    <p:extLst>
      <p:ext uri="{BB962C8B-B14F-4D97-AF65-F5344CB8AC3E}">
        <p14:creationId xmlns:p14="http://schemas.microsoft.com/office/powerpoint/2010/main" val="4062053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2BC7-BCDA-8BCD-0269-DD26168CFE9B}"/>
              </a:ext>
            </a:extLst>
          </p:cNvPr>
          <p:cNvSpPr>
            <a:spLocks noGrp="1"/>
          </p:cNvSpPr>
          <p:nvPr>
            <p:ph type="title"/>
          </p:nvPr>
        </p:nvSpPr>
        <p:spPr>
          <a:xfrm>
            <a:off x="594360" y="1209086"/>
            <a:ext cx="3876848" cy="4064925"/>
          </a:xfrm>
        </p:spPr>
        <p:txBody>
          <a:bodyPr anchor="ctr">
            <a:normAutofit/>
          </a:bodyPr>
          <a:lstStyle/>
          <a:p>
            <a:r>
              <a:rPr lang="en-US" sz="5000" dirty="0"/>
              <a:t>Be </a:t>
            </a:r>
            <a:br>
              <a:rPr lang="en-US" sz="5000" dirty="0"/>
            </a:br>
            <a:r>
              <a:rPr lang="en-US" sz="5000" dirty="0"/>
              <a:t>Easy </a:t>
            </a:r>
            <a:br>
              <a:rPr lang="en-US" sz="5000" dirty="0"/>
            </a:br>
            <a:r>
              <a:rPr lang="en-US" sz="5000" dirty="0"/>
              <a:t>to </a:t>
            </a:r>
            <a:br>
              <a:rPr lang="en-US" sz="5000" dirty="0"/>
            </a:br>
            <a:r>
              <a:rPr lang="en-US" sz="5000" dirty="0"/>
              <a:t>Find</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4B5E3B3-27AA-CA73-54A0-2B0AA7BC4544}"/>
              </a:ext>
            </a:extLst>
          </p:cNvPr>
          <p:cNvGraphicFramePr>
            <a:graphicFrameLocks noGrp="1"/>
          </p:cNvGraphicFramePr>
          <p:nvPr>
            <p:ph idx="1"/>
            <p:extLst>
              <p:ext uri="{D42A27DB-BD31-4B8C-83A1-F6EECF244321}">
                <p14:modId xmlns:p14="http://schemas.microsoft.com/office/powerpoint/2010/main" val="315008428"/>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448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3FAD-6DA8-0E4C-D890-ACDC2230326C}"/>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BD533984-27C6-8A6E-4BFD-754BC9181CAE}"/>
              </a:ext>
            </a:extLst>
          </p:cNvPr>
          <p:cNvPicPr>
            <a:picLocks noGrp="1" noChangeAspect="1"/>
          </p:cNvPicPr>
          <p:nvPr>
            <p:ph idx="1"/>
          </p:nvPr>
        </p:nvPicPr>
        <p:blipFill>
          <a:blip r:embed="rId2"/>
          <a:stretch>
            <a:fillRect/>
          </a:stretch>
        </p:blipFill>
        <p:spPr>
          <a:xfrm>
            <a:off x="2743199" y="7990"/>
            <a:ext cx="5751307" cy="6850009"/>
          </a:xfrm>
        </p:spPr>
      </p:pic>
    </p:spTree>
    <p:extLst>
      <p:ext uri="{BB962C8B-B14F-4D97-AF65-F5344CB8AC3E}">
        <p14:creationId xmlns:p14="http://schemas.microsoft.com/office/powerpoint/2010/main" val="66797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155F-ED45-7EB2-9472-E8052976A303}"/>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4859D553-DF5D-BE58-941E-5CF89489102A}"/>
              </a:ext>
            </a:extLst>
          </p:cNvPr>
          <p:cNvPicPr>
            <a:picLocks noGrp="1" noChangeAspect="1"/>
          </p:cNvPicPr>
          <p:nvPr>
            <p:ph idx="1"/>
          </p:nvPr>
        </p:nvPicPr>
        <p:blipFill>
          <a:blip r:embed="rId2"/>
          <a:stretch>
            <a:fillRect/>
          </a:stretch>
        </p:blipFill>
        <p:spPr>
          <a:xfrm>
            <a:off x="2736491" y="0"/>
            <a:ext cx="5675017" cy="6759146"/>
          </a:xfrm>
        </p:spPr>
      </p:pic>
    </p:spTree>
    <p:extLst>
      <p:ext uri="{BB962C8B-B14F-4D97-AF65-F5344CB8AC3E}">
        <p14:creationId xmlns:p14="http://schemas.microsoft.com/office/powerpoint/2010/main" val="921751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2FAE-475A-A2C2-80F4-5AF35B2D342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Newsletter</a:t>
            </a:r>
          </a:p>
        </p:txBody>
      </p:sp>
      <p:pic>
        <p:nvPicPr>
          <p:cNvPr id="5" name="Content Placeholder 4" descr="A newsletter with text and images&#10;&#10;Description automatically generated">
            <a:extLst>
              <a:ext uri="{FF2B5EF4-FFF2-40B4-BE49-F238E27FC236}">
                <a16:creationId xmlns:a16="http://schemas.microsoft.com/office/drawing/2014/main" id="{9676F86F-7AC0-44A1-719E-3E041835EB09}"/>
              </a:ext>
            </a:extLst>
          </p:cNvPr>
          <p:cNvPicPr>
            <a:picLocks noGrp="1" noChangeAspect="1"/>
          </p:cNvPicPr>
          <p:nvPr>
            <p:ph idx="1"/>
          </p:nvPr>
        </p:nvPicPr>
        <p:blipFill>
          <a:blip r:embed="rId2"/>
          <a:stretch>
            <a:fillRect/>
          </a:stretch>
        </p:blipFill>
        <p:spPr>
          <a:xfrm>
            <a:off x="4980563" y="125137"/>
            <a:ext cx="6494016" cy="6729551"/>
          </a:xfrm>
          <a:prstGeom prst="rect">
            <a:avLst/>
          </a:prstGeom>
        </p:spPr>
      </p:pic>
    </p:spTree>
    <p:extLst>
      <p:ext uri="{BB962C8B-B14F-4D97-AF65-F5344CB8AC3E}">
        <p14:creationId xmlns:p14="http://schemas.microsoft.com/office/powerpoint/2010/main" val="1889513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2FAE-475A-A2C2-80F4-5AF35B2D342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Newsletter</a:t>
            </a:r>
          </a:p>
        </p:txBody>
      </p:sp>
      <p:pic>
        <p:nvPicPr>
          <p:cNvPr id="7" name="Content Placeholder 6" descr="A qr code with a white background with a colorful gears&#10;&#10;Description automatically generated">
            <a:extLst>
              <a:ext uri="{FF2B5EF4-FFF2-40B4-BE49-F238E27FC236}">
                <a16:creationId xmlns:a16="http://schemas.microsoft.com/office/drawing/2014/main" id="{057E8C34-231D-8E6D-84DB-3F150499F6B1}"/>
              </a:ext>
            </a:extLst>
          </p:cNvPr>
          <p:cNvPicPr>
            <a:picLocks noGrp="1" noChangeAspect="1"/>
          </p:cNvPicPr>
          <p:nvPr>
            <p:ph idx="1"/>
          </p:nvPr>
        </p:nvPicPr>
        <p:blipFill>
          <a:blip r:embed="rId2"/>
          <a:stretch>
            <a:fillRect/>
          </a:stretch>
        </p:blipFill>
        <p:spPr>
          <a:xfrm>
            <a:off x="5731342" y="87678"/>
            <a:ext cx="5572197" cy="6507676"/>
          </a:xfrm>
          <a:prstGeom prst="rect">
            <a:avLst/>
          </a:prstGeom>
        </p:spPr>
      </p:pic>
    </p:spTree>
    <p:extLst>
      <p:ext uri="{BB962C8B-B14F-4D97-AF65-F5344CB8AC3E}">
        <p14:creationId xmlns:p14="http://schemas.microsoft.com/office/powerpoint/2010/main" val="37209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2FAE-475A-A2C2-80F4-5AF35B2D342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Newsletter</a:t>
            </a:r>
          </a:p>
        </p:txBody>
      </p:sp>
      <p:pic>
        <p:nvPicPr>
          <p:cNvPr id="6" name="Content Placeholder 5" descr="A paper with text and blue text&#10;&#10;Description automatically generated">
            <a:extLst>
              <a:ext uri="{FF2B5EF4-FFF2-40B4-BE49-F238E27FC236}">
                <a16:creationId xmlns:a16="http://schemas.microsoft.com/office/drawing/2014/main" id="{D619285E-21D2-116A-6554-45A8858061E1}"/>
              </a:ext>
            </a:extLst>
          </p:cNvPr>
          <p:cNvPicPr>
            <a:picLocks noGrp="1" noChangeAspect="1"/>
          </p:cNvPicPr>
          <p:nvPr>
            <p:ph idx="1"/>
          </p:nvPr>
        </p:nvPicPr>
        <p:blipFill>
          <a:blip r:embed="rId2"/>
          <a:stretch>
            <a:fillRect/>
          </a:stretch>
        </p:blipFill>
        <p:spPr>
          <a:xfrm>
            <a:off x="5496128" y="109155"/>
            <a:ext cx="5389123" cy="6694563"/>
          </a:xfrm>
          <a:prstGeom prst="rect">
            <a:avLst/>
          </a:prstGeom>
        </p:spPr>
      </p:pic>
    </p:spTree>
    <p:extLst>
      <p:ext uri="{BB962C8B-B14F-4D97-AF65-F5344CB8AC3E}">
        <p14:creationId xmlns:p14="http://schemas.microsoft.com/office/powerpoint/2010/main" val="181837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B9BB90-5EE4-8AFB-B953-5E8E6FD6CE4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Individual Rotarians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020120-91F7-A797-32D5-8D958AF6967B}"/>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Promote</a:t>
            </a:r>
          </a:p>
        </p:txBody>
      </p:sp>
      <p:pic>
        <p:nvPicPr>
          <p:cNvPr id="4" name="Content Placeholder 3" descr="Two people sitting at a table with wine glasses&#10;&#10;Description automatically generated with medium confidence">
            <a:extLst>
              <a:ext uri="{FF2B5EF4-FFF2-40B4-BE49-F238E27FC236}">
                <a16:creationId xmlns:a16="http://schemas.microsoft.com/office/drawing/2014/main" id="{5A7E993C-5392-0518-8F48-280720E5E289}"/>
              </a:ext>
            </a:extLst>
          </p:cNvPr>
          <p:cNvPicPr>
            <a:picLocks noGrp="1" noChangeAspect="1"/>
          </p:cNvPicPr>
          <p:nvPr>
            <p:ph idx="1"/>
          </p:nvPr>
        </p:nvPicPr>
        <p:blipFill rotWithShape="1">
          <a:blip r:embed="rId2"/>
          <a:srcRect l="7528" r="2426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1603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0943F-F31F-3224-C53D-CF2CAC89A966}"/>
              </a:ext>
            </a:extLst>
          </p:cNvPr>
          <p:cNvSpPr>
            <a:spLocks noGrp="1"/>
          </p:cNvSpPr>
          <p:nvPr>
            <p:ph type="title"/>
          </p:nvPr>
        </p:nvSpPr>
        <p:spPr>
          <a:xfrm>
            <a:off x="640080" y="325369"/>
            <a:ext cx="4368602" cy="1956841"/>
          </a:xfrm>
        </p:spPr>
        <p:txBody>
          <a:bodyPr anchor="b">
            <a:normAutofit/>
          </a:bodyPr>
          <a:lstStyle/>
          <a:p>
            <a:r>
              <a:rPr lang="en-US" sz="4200"/>
              <a:t>Have a Clear Membership Goal</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88309A-FA4C-15C7-DE6E-3E71C3789187}"/>
              </a:ext>
            </a:extLst>
          </p:cNvPr>
          <p:cNvSpPr>
            <a:spLocks noGrp="1"/>
          </p:cNvSpPr>
          <p:nvPr>
            <p:ph idx="1"/>
          </p:nvPr>
        </p:nvSpPr>
        <p:spPr>
          <a:xfrm>
            <a:off x="640080" y="2872899"/>
            <a:ext cx="4243589" cy="3320668"/>
          </a:xfrm>
        </p:spPr>
        <p:txBody>
          <a:bodyPr>
            <a:normAutofit/>
          </a:bodyPr>
          <a:lstStyle/>
          <a:p>
            <a:r>
              <a:rPr lang="en-US" sz="1900"/>
              <a:t>Goal</a:t>
            </a:r>
          </a:p>
          <a:p>
            <a:pPr marL="0" indent="0">
              <a:buNone/>
            </a:pPr>
            <a:endParaRPr lang="en-US" sz="1900"/>
          </a:p>
          <a:p>
            <a:r>
              <a:rPr lang="en-US" sz="1900"/>
              <a:t>Clearly identified steps to achieve goal</a:t>
            </a:r>
          </a:p>
          <a:p>
            <a:pPr marL="0" indent="0">
              <a:buNone/>
            </a:pPr>
            <a:endParaRPr lang="en-US" sz="1900"/>
          </a:p>
          <a:p>
            <a:r>
              <a:rPr lang="en-US" sz="1900"/>
              <a:t>Identify/collect/distribute resources to achieve</a:t>
            </a:r>
          </a:p>
          <a:p>
            <a:pPr marL="0" indent="0">
              <a:buNone/>
            </a:pPr>
            <a:endParaRPr lang="en-US" sz="1900"/>
          </a:p>
          <a:p>
            <a:r>
              <a:rPr lang="en-US" sz="1900"/>
              <a:t>Have a membership minute at each meeting</a:t>
            </a:r>
          </a:p>
        </p:txBody>
      </p:sp>
      <p:pic>
        <p:nvPicPr>
          <p:cNvPr id="5" name="Picture 4" descr="A wall painted with an arrow and a dartboard">
            <a:extLst>
              <a:ext uri="{FF2B5EF4-FFF2-40B4-BE49-F238E27FC236}">
                <a16:creationId xmlns:a16="http://schemas.microsoft.com/office/drawing/2014/main" id="{CBD87A74-E1B9-E9FA-8E59-C23D92E60C73}"/>
              </a:ext>
            </a:extLst>
          </p:cNvPr>
          <p:cNvPicPr>
            <a:picLocks noChangeAspect="1"/>
          </p:cNvPicPr>
          <p:nvPr/>
        </p:nvPicPr>
        <p:blipFill rotWithShape="1">
          <a:blip r:embed="rId3"/>
          <a:srcRect l="2828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9305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33CC8F-0C92-0D5A-47A5-C6C3FD653BFF}"/>
              </a:ext>
            </a:extLst>
          </p:cNvPr>
          <p:cNvSpPr>
            <a:spLocks noGrp="1"/>
          </p:cNvSpPr>
          <p:nvPr>
            <p:ph type="title"/>
          </p:nvPr>
        </p:nvSpPr>
        <p:spPr>
          <a:xfrm>
            <a:off x="640080" y="325369"/>
            <a:ext cx="4368602" cy="1956841"/>
          </a:xfrm>
        </p:spPr>
        <p:txBody>
          <a:bodyPr anchor="b">
            <a:normAutofit/>
          </a:bodyPr>
          <a:lstStyle/>
          <a:p>
            <a:r>
              <a:rPr lang="en-US" sz="5400"/>
              <a:t>Membership Goal, con’t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17E80F-AB01-82FE-B3D4-BCD201BE90F6}"/>
              </a:ext>
            </a:extLst>
          </p:cNvPr>
          <p:cNvSpPr>
            <a:spLocks noGrp="1"/>
          </p:cNvSpPr>
          <p:nvPr>
            <p:ph idx="1"/>
          </p:nvPr>
        </p:nvSpPr>
        <p:spPr>
          <a:xfrm>
            <a:off x="640080" y="2872899"/>
            <a:ext cx="4243589" cy="3320668"/>
          </a:xfrm>
        </p:spPr>
        <p:txBody>
          <a:bodyPr>
            <a:normAutofit/>
          </a:bodyPr>
          <a:lstStyle/>
          <a:p>
            <a:r>
              <a:rPr lang="en-US" sz="2200"/>
              <a:t>Know your club’s strengths</a:t>
            </a:r>
          </a:p>
          <a:p>
            <a:pPr marL="0" indent="0">
              <a:buNone/>
            </a:pPr>
            <a:endParaRPr lang="en-US" sz="2200"/>
          </a:p>
          <a:p>
            <a:r>
              <a:rPr lang="en-US" sz="2200"/>
              <a:t>List of potential future Rotarians</a:t>
            </a:r>
          </a:p>
          <a:p>
            <a:pPr marL="0" indent="0">
              <a:buNone/>
            </a:pPr>
            <a:endParaRPr lang="en-US" sz="2200"/>
          </a:p>
          <a:p>
            <a:r>
              <a:rPr lang="en-US" sz="2200"/>
              <a:t>Recruiting folder/materials</a:t>
            </a:r>
          </a:p>
        </p:txBody>
      </p:sp>
      <p:pic>
        <p:nvPicPr>
          <p:cNvPr id="5" name="Picture 4" descr="Stack of files">
            <a:extLst>
              <a:ext uri="{FF2B5EF4-FFF2-40B4-BE49-F238E27FC236}">
                <a16:creationId xmlns:a16="http://schemas.microsoft.com/office/drawing/2014/main" id="{79EE25E8-F30D-2F08-EF7B-8513ED84025D}"/>
              </a:ext>
            </a:extLst>
          </p:cNvPr>
          <p:cNvPicPr>
            <a:picLocks noChangeAspect="1"/>
          </p:cNvPicPr>
          <p:nvPr/>
        </p:nvPicPr>
        <p:blipFill rotWithShape="1">
          <a:blip r:embed="rId2"/>
          <a:srcRect l="18058" r="1498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995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AEA8-739C-4540-BE8F-2CCF7B7CF511}"/>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Your Club Membership Data</a:t>
            </a:r>
          </a:p>
        </p:txBody>
      </p:sp>
      <p:graphicFrame>
        <p:nvGraphicFramePr>
          <p:cNvPr id="7" name="Content Placeholder 6">
            <a:extLst>
              <a:ext uri="{FF2B5EF4-FFF2-40B4-BE49-F238E27FC236}">
                <a16:creationId xmlns:a16="http://schemas.microsoft.com/office/drawing/2014/main" id="{14532FE2-C1D3-564A-BED6-0FBEBD32644B}"/>
              </a:ext>
            </a:extLst>
          </p:cNvPr>
          <p:cNvGraphicFramePr>
            <a:graphicFrameLocks noGrp="1"/>
          </p:cNvGraphicFramePr>
          <p:nvPr>
            <p:ph idx="1"/>
            <p:extLst>
              <p:ext uri="{D42A27DB-BD31-4B8C-83A1-F6EECF244321}">
                <p14:modId xmlns:p14="http://schemas.microsoft.com/office/powerpoint/2010/main" val="278097584"/>
              </p:ext>
            </p:extLst>
          </p:nvPr>
        </p:nvGraphicFramePr>
        <p:xfrm>
          <a:off x="1402075" y="2812729"/>
          <a:ext cx="9129291" cy="3241230"/>
        </p:xfrm>
        <a:graphic>
          <a:graphicData uri="http://schemas.openxmlformats.org/drawingml/2006/table">
            <a:tbl>
              <a:tblPr>
                <a:tableStyleId>{5C22544A-7EE6-4342-B048-85BDC9FD1C3A}</a:tableStyleId>
              </a:tblPr>
              <a:tblGrid>
                <a:gridCol w="1997505">
                  <a:extLst>
                    <a:ext uri="{9D8B030D-6E8A-4147-A177-3AD203B41FA5}">
                      <a16:colId xmlns:a16="http://schemas.microsoft.com/office/drawing/2014/main" val="643397870"/>
                    </a:ext>
                  </a:extLst>
                </a:gridCol>
                <a:gridCol w="1398541">
                  <a:extLst>
                    <a:ext uri="{9D8B030D-6E8A-4147-A177-3AD203B41FA5}">
                      <a16:colId xmlns:a16="http://schemas.microsoft.com/office/drawing/2014/main" val="266580048"/>
                    </a:ext>
                  </a:extLst>
                </a:gridCol>
                <a:gridCol w="1398541">
                  <a:extLst>
                    <a:ext uri="{9D8B030D-6E8A-4147-A177-3AD203B41FA5}">
                      <a16:colId xmlns:a16="http://schemas.microsoft.com/office/drawing/2014/main" val="3007688662"/>
                    </a:ext>
                  </a:extLst>
                </a:gridCol>
                <a:gridCol w="1398541">
                  <a:extLst>
                    <a:ext uri="{9D8B030D-6E8A-4147-A177-3AD203B41FA5}">
                      <a16:colId xmlns:a16="http://schemas.microsoft.com/office/drawing/2014/main" val="915356402"/>
                    </a:ext>
                  </a:extLst>
                </a:gridCol>
                <a:gridCol w="1398541">
                  <a:extLst>
                    <a:ext uri="{9D8B030D-6E8A-4147-A177-3AD203B41FA5}">
                      <a16:colId xmlns:a16="http://schemas.microsoft.com/office/drawing/2014/main" val="3444437655"/>
                    </a:ext>
                  </a:extLst>
                </a:gridCol>
                <a:gridCol w="1398541">
                  <a:extLst>
                    <a:ext uri="{9D8B030D-6E8A-4147-A177-3AD203B41FA5}">
                      <a16:colId xmlns:a16="http://schemas.microsoft.com/office/drawing/2014/main" val="3450352346"/>
                    </a:ext>
                  </a:extLst>
                </a:gridCol>
                <a:gridCol w="139081">
                  <a:extLst>
                    <a:ext uri="{9D8B030D-6E8A-4147-A177-3AD203B41FA5}">
                      <a16:colId xmlns:a16="http://schemas.microsoft.com/office/drawing/2014/main" val="271583580"/>
                    </a:ext>
                  </a:extLst>
                </a:gridCol>
              </a:tblGrid>
              <a:tr h="1243233">
                <a:tc>
                  <a:txBody>
                    <a:bodyPr/>
                    <a:lstStyle/>
                    <a:p>
                      <a:pPr algn="l" fontAlgn="b"/>
                      <a:r>
                        <a:rPr lang="en-US" sz="3300" u="none" strike="noStrike">
                          <a:effectLst/>
                        </a:rPr>
                        <a:t>Club</a:t>
                      </a:r>
                      <a:endParaRPr lang="en-US" sz="3300" b="0" i="0" u="none" strike="noStrike">
                        <a:solidFill>
                          <a:srgbClr val="000000"/>
                        </a:solidFill>
                        <a:effectLst/>
                        <a:latin typeface="Calibri" panose="020F0502020204030204" pitchFamily="34" charset="0"/>
                      </a:endParaRPr>
                    </a:p>
                  </a:txBody>
                  <a:tcPr marL="26194" marR="26194" marT="26194" marB="0" anchor="b"/>
                </a:tc>
                <a:tc>
                  <a:txBody>
                    <a:bodyPr/>
                    <a:lstStyle/>
                    <a:p>
                      <a:pPr algn="ctr" fontAlgn="b"/>
                      <a:r>
                        <a:rPr lang="en-US" sz="3300" u="none" strike="noStrike" dirty="0">
                          <a:effectLst/>
                        </a:rPr>
                        <a:t>1-Jul-19</a:t>
                      </a:r>
                      <a:endParaRPr lang="en-US" sz="33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300" u="none" strike="noStrike" dirty="0">
                          <a:effectLst/>
                        </a:rPr>
                        <a:t>1-Jul-20</a:t>
                      </a:r>
                      <a:endParaRPr lang="en-US" sz="33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300" u="none" strike="noStrike" dirty="0">
                          <a:effectLst/>
                        </a:rPr>
                        <a:t>1-Jul-21</a:t>
                      </a:r>
                      <a:endParaRPr lang="en-US" sz="33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300" u="none" strike="noStrike" dirty="0">
                          <a:effectLst/>
                        </a:rPr>
                        <a:t>1-Jul-22</a:t>
                      </a:r>
                      <a:endParaRPr lang="en-US" sz="33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300" u="none" strike="noStrike" dirty="0">
                          <a:effectLst/>
                        </a:rPr>
                        <a:t>1-Jul-23</a:t>
                      </a:r>
                      <a:endParaRPr lang="en-US" sz="33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endParaRPr lang="en-US" sz="3300" b="0" i="0" u="none" strike="noStrike" dirty="0">
                        <a:solidFill>
                          <a:srgbClr val="000000"/>
                        </a:solidFill>
                        <a:effectLst/>
                        <a:latin typeface="Calibri" panose="020F0502020204030204" pitchFamily="34" charset="0"/>
                      </a:endParaRPr>
                    </a:p>
                  </a:txBody>
                  <a:tcPr marL="26194" marR="26194" marT="26194" marB="0" anchor="b"/>
                </a:tc>
                <a:extLst>
                  <a:ext uri="{0D108BD9-81ED-4DB2-BD59-A6C34878D82A}">
                    <a16:rowId xmlns:a16="http://schemas.microsoft.com/office/drawing/2014/main" val="654727542"/>
                  </a:ext>
                </a:extLst>
              </a:tr>
              <a:tr h="764802">
                <a:tc>
                  <a:txBody>
                    <a:bodyPr/>
                    <a:lstStyle/>
                    <a:p>
                      <a:pPr algn="l" fontAlgn="b"/>
                      <a:endParaRPr lang="en-US" sz="3300" b="0" i="0" u="none" strike="noStrike">
                        <a:solidFill>
                          <a:srgbClr val="000000"/>
                        </a:solidFill>
                        <a:effectLst/>
                        <a:latin typeface="Calibri" panose="020F0502020204030204" pitchFamily="34" charset="0"/>
                      </a:endParaRPr>
                    </a:p>
                  </a:txBody>
                  <a:tcPr marL="26194" marR="26194" marT="26194" marB="0" anchor="b"/>
                </a:tc>
                <a:tc>
                  <a:txBody>
                    <a:bodyPr/>
                    <a:lstStyle/>
                    <a:p>
                      <a:pPr algn="ctr" fontAlgn="b"/>
                      <a:endParaRPr lang="en-US" sz="3300" b="0" i="0" u="none" strike="noStrike">
                        <a:solidFill>
                          <a:srgbClr val="000000"/>
                        </a:solidFill>
                        <a:effectLst/>
                        <a:latin typeface="Calibri" panose="020F0502020204030204" pitchFamily="34" charset="0"/>
                      </a:endParaRPr>
                    </a:p>
                  </a:txBody>
                  <a:tcPr marL="26194" marR="26194" marT="26194" marB="0" anchor="b"/>
                </a:tc>
                <a:tc>
                  <a:txBody>
                    <a:bodyPr/>
                    <a:lstStyle/>
                    <a:p>
                      <a:pPr algn="ctr" fontAlgn="b"/>
                      <a:endParaRPr lang="en-US" sz="3300" b="0" i="0" u="none" strike="noStrike">
                        <a:solidFill>
                          <a:srgbClr val="000000"/>
                        </a:solidFill>
                        <a:effectLst/>
                        <a:latin typeface="Calibri" panose="020F0502020204030204" pitchFamily="34" charset="0"/>
                      </a:endParaRPr>
                    </a:p>
                  </a:txBody>
                  <a:tcPr marL="26194" marR="26194" marT="26194" marB="0" anchor="b"/>
                </a:tc>
                <a:tc>
                  <a:txBody>
                    <a:bodyPr/>
                    <a:lstStyle/>
                    <a:p>
                      <a:pPr algn="ctr" fontAlgn="b"/>
                      <a:endParaRPr lang="en-US" sz="3300" b="0" i="0" u="none" strike="noStrike">
                        <a:solidFill>
                          <a:srgbClr val="000000"/>
                        </a:solidFill>
                        <a:effectLst/>
                        <a:latin typeface="Calibri" panose="020F0502020204030204" pitchFamily="34" charset="0"/>
                      </a:endParaRPr>
                    </a:p>
                  </a:txBody>
                  <a:tcPr marL="26194" marR="26194" marT="26194" marB="0" anchor="b"/>
                </a:tc>
                <a:tc>
                  <a:txBody>
                    <a:bodyPr/>
                    <a:lstStyle/>
                    <a:p>
                      <a:pPr algn="ctr" fontAlgn="b"/>
                      <a:endParaRPr lang="en-US" sz="3300" b="0" i="0" u="none" strike="noStrike">
                        <a:solidFill>
                          <a:srgbClr val="000000"/>
                        </a:solidFill>
                        <a:effectLst/>
                        <a:latin typeface="Calibri" panose="020F0502020204030204" pitchFamily="34" charset="0"/>
                      </a:endParaRPr>
                    </a:p>
                  </a:txBody>
                  <a:tcPr marL="26194" marR="26194" marT="26194" marB="0" anchor="b"/>
                </a:tc>
                <a:tc>
                  <a:txBody>
                    <a:bodyPr/>
                    <a:lstStyle/>
                    <a:p>
                      <a:pPr algn="ctr" fontAlgn="b"/>
                      <a:endParaRPr lang="en-US" sz="3300" b="0" i="0" u="none" strike="noStrike">
                        <a:solidFill>
                          <a:srgbClr val="000000"/>
                        </a:solidFill>
                        <a:effectLst/>
                        <a:latin typeface="Calibri" panose="020F0502020204030204" pitchFamily="34" charset="0"/>
                      </a:endParaRPr>
                    </a:p>
                  </a:txBody>
                  <a:tcPr marL="26194" marR="26194" marT="26194" marB="0" anchor="b"/>
                </a:tc>
                <a:tc>
                  <a:txBody>
                    <a:bodyPr/>
                    <a:lstStyle/>
                    <a:p>
                      <a:pPr algn="ctr" fontAlgn="b"/>
                      <a:endParaRPr lang="en-US" sz="3300" b="0" i="0" u="none" strike="noStrike">
                        <a:solidFill>
                          <a:srgbClr val="000000"/>
                        </a:solidFill>
                        <a:effectLst/>
                        <a:latin typeface="Calibri" panose="020F0502020204030204" pitchFamily="34" charset="0"/>
                      </a:endParaRPr>
                    </a:p>
                  </a:txBody>
                  <a:tcPr marL="26194" marR="26194" marT="26194" marB="0" anchor="b"/>
                </a:tc>
                <a:extLst>
                  <a:ext uri="{0D108BD9-81ED-4DB2-BD59-A6C34878D82A}">
                    <a16:rowId xmlns:a16="http://schemas.microsoft.com/office/drawing/2014/main" val="9666883"/>
                  </a:ext>
                </a:extLst>
              </a:tr>
              <a:tr h="1233195">
                <a:tc>
                  <a:txBody>
                    <a:bodyPr/>
                    <a:lstStyle/>
                    <a:p>
                      <a:pPr algn="l" fontAlgn="b"/>
                      <a:endParaRPr lang="en-US" sz="36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900" u="none" strike="noStrike" dirty="0">
                          <a:effectLst/>
                        </a:rPr>
                        <a:t>26</a:t>
                      </a:r>
                      <a:endParaRPr lang="en-US" sz="39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900" u="none" strike="noStrike" dirty="0">
                          <a:effectLst/>
                        </a:rPr>
                        <a:t>27</a:t>
                      </a:r>
                      <a:endParaRPr lang="en-US" sz="39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900" u="none" strike="noStrike" dirty="0">
                          <a:effectLst/>
                        </a:rPr>
                        <a:t>25</a:t>
                      </a:r>
                      <a:endParaRPr lang="en-US" sz="39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900" u="none" strike="noStrike" dirty="0">
                          <a:effectLst/>
                        </a:rPr>
                        <a:t>26</a:t>
                      </a:r>
                      <a:endParaRPr lang="en-US" sz="39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r>
                        <a:rPr lang="en-US" sz="3900" u="none" strike="noStrike" dirty="0">
                          <a:effectLst/>
                        </a:rPr>
                        <a:t>27</a:t>
                      </a:r>
                      <a:endParaRPr lang="en-US" sz="3900" b="0" i="0" u="none" strike="noStrike" dirty="0">
                        <a:solidFill>
                          <a:srgbClr val="000000"/>
                        </a:solidFill>
                        <a:effectLst/>
                        <a:latin typeface="Calibri" panose="020F0502020204030204" pitchFamily="34" charset="0"/>
                      </a:endParaRPr>
                    </a:p>
                  </a:txBody>
                  <a:tcPr marL="26194" marR="26194" marT="26194" marB="0" anchor="b"/>
                </a:tc>
                <a:tc>
                  <a:txBody>
                    <a:bodyPr/>
                    <a:lstStyle/>
                    <a:p>
                      <a:pPr algn="ctr" fontAlgn="b"/>
                      <a:endParaRPr lang="en-US" sz="3900" b="0" i="0" u="none" strike="noStrike" dirty="0">
                        <a:solidFill>
                          <a:srgbClr val="305496"/>
                        </a:solidFill>
                        <a:effectLst/>
                        <a:latin typeface="Calibri" panose="020F0502020204030204" pitchFamily="34" charset="0"/>
                      </a:endParaRPr>
                    </a:p>
                  </a:txBody>
                  <a:tcPr marL="26194" marR="26194" marT="26194" marB="0" anchor="b"/>
                </a:tc>
                <a:extLst>
                  <a:ext uri="{0D108BD9-81ED-4DB2-BD59-A6C34878D82A}">
                    <a16:rowId xmlns:a16="http://schemas.microsoft.com/office/drawing/2014/main" val="3685317981"/>
                  </a:ext>
                </a:extLst>
              </a:tr>
            </a:tbl>
          </a:graphicData>
        </a:graphic>
      </p:graphicFrame>
    </p:spTree>
    <p:extLst>
      <p:ext uri="{BB962C8B-B14F-4D97-AF65-F5344CB8AC3E}">
        <p14:creationId xmlns:p14="http://schemas.microsoft.com/office/powerpoint/2010/main" val="2209666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D8DE-B31B-DD46-A67E-5681B904FF14}"/>
              </a:ext>
            </a:extLst>
          </p:cNvPr>
          <p:cNvSpPr>
            <a:spLocks noGrp="1"/>
          </p:cNvSpPr>
          <p:nvPr>
            <p:ph type="title"/>
          </p:nvPr>
        </p:nvSpPr>
        <p:spPr/>
        <p:txBody>
          <a:bodyPr>
            <a:normAutofit/>
          </a:bodyPr>
          <a:lstStyle/>
          <a:p>
            <a:r>
              <a:rPr lang="en-US" dirty="0"/>
              <a:t>Your Membership Data</a:t>
            </a:r>
          </a:p>
        </p:txBody>
      </p:sp>
      <p:graphicFrame>
        <p:nvGraphicFramePr>
          <p:cNvPr id="4" name="Content Placeholder 3">
            <a:extLst>
              <a:ext uri="{FF2B5EF4-FFF2-40B4-BE49-F238E27FC236}">
                <a16:creationId xmlns:a16="http://schemas.microsoft.com/office/drawing/2014/main" id="{D7EE54FB-29F1-614F-A978-EC17EBD094F3}"/>
              </a:ext>
            </a:extLst>
          </p:cNvPr>
          <p:cNvGraphicFramePr>
            <a:graphicFrameLocks noGrp="1"/>
          </p:cNvGraphicFramePr>
          <p:nvPr>
            <p:ph idx="1"/>
          </p:nvPr>
        </p:nvGraphicFramePr>
        <p:xfrm>
          <a:off x="0" y="3079244"/>
          <a:ext cx="11850135" cy="1782782"/>
        </p:xfrm>
        <a:graphic>
          <a:graphicData uri="http://schemas.openxmlformats.org/drawingml/2006/table">
            <a:tbl>
              <a:tblPr/>
              <a:tblGrid>
                <a:gridCol w="1077285">
                  <a:extLst>
                    <a:ext uri="{9D8B030D-6E8A-4147-A177-3AD203B41FA5}">
                      <a16:colId xmlns:a16="http://schemas.microsoft.com/office/drawing/2014/main" val="1404674233"/>
                    </a:ext>
                  </a:extLst>
                </a:gridCol>
                <a:gridCol w="924656">
                  <a:extLst>
                    <a:ext uri="{9D8B030D-6E8A-4147-A177-3AD203B41FA5}">
                      <a16:colId xmlns:a16="http://schemas.microsoft.com/office/drawing/2014/main" val="2156736984"/>
                    </a:ext>
                  </a:extLst>
                </a:gridCol>
                <a:gridCol w="1135117">
                  <a:extLst>
                    <a:ext uri="{9D8B030D-6E8A-4147-A177-3AD203B41FA5}">
                      <a16:colId xmlns:a16="http://schemas.microsoft.com/office/drawing/2014/main" val="260457795"/>
                    </a:ext>
                  </a:extLst>
                </a:gridCol>
                <a:gridCol w="1172082">
                  <a:extLst>
                    <a:ext uri="{9D8B030D-6E8A-4147-A177-3AD203B41FA5}">
                      <a16:colId xmlns:a16="http://schemas.microsoft.com/office/drawing/2014/main" val="2255011392"/>
                    </a:ext>
                  </a:extLst>
                </a:gridCol>
                <a:gridCol w="1077285">
                  <a:extLst>
                    <a:ext uri="{9D8B030D-6E8A-4147-A177-3AD203B41FA5}">
                      <a16:colId xmlns:a16="http://schemas.microsoft.com/office/drawing/2014/main" val="4255726034"/>
                    </a:ext>
                  </a:extLst>
                </a:gridCol>
                <a:gridCol w="1077285">
                  <a:extLst>
                    <a:ext uri="{9D8B030D-6E8A-4147-A177-3AD203B41FA5}">
                      <a16:colId xmlns:a16="http://schemas.microsoft.com/office/drawing/2014/main" val="4184620127"/>
                    </a:ext>
                  </a:extLst>
                </a:gridCol>
                <a:gridCol w="1077285">
                  <a:extLst>
                    <a:ext uri="{9D8B030D-6E8A-4147-A177-3AD203B41FA5}">
                      <a16:colId xmlns:a16="http://schemas.microsoft.com/office/drawing/2014/main" val="3698934904"/>
                    </a:ext>
                  </a:extLst>
                </a:gridCol>
                <a:gridCol w="1077285">
                  <a:extLst>
                    <a:ext uri="{9D8B030D-6E8A-4147-A177-3AD203B41FA5}">
                      <a16:colId xmlns:a16="http://schemas.microsoft.com/office/drawing/2014/main" val="2881086362"/>
                    </a:ext>
                  </a:extLst>
                </a:gridCol>
                <a:gridCol w="1077285">
                  <a:extLst>
                    <a:ext uri="{9D8B030D-6E8A-4147-A177-3AD203B41FA5}">
                      <a16:colId xmlns:a16="http://schemas.microsoft.com/office/drawing/2014/main" val="3809696363"/>
                    </a:ext>
                  </a:extLst>
                </a:gridCol>
                <a:gridCol w="1077285">
                  <a:extLst>
                    <a:ext uri="{9D8B030D-6E8A-4147-A177-3AD203B41FA5}">
                      <a16:colId xmlns:a16="http://schemas.microsoft.com/office/drawing/2014/main" val="3412986445"/>
                    </a:ext>
                  </a:extLst>
                </a:gridCol>
                <a:gridCol w="1077285">
                  <a:extLst>
                    <a:ext uri="{9D8B030D-6E8A-4147-A177-3AD203B41FA5}">
                      <a16:colId xmlns:a16="http://schemas.microsoft.com/office/drawing/2014/main" val="3572386052"/>
                    </a:ext>
                  </a:extLst>
                </a:gridCol>
              </a:tblGrid>
              <a:tr h="1782782">
                <a:tc>
                  <a:txBody>
                    <a:bodyPr/>
                    <a:lstStyle/>
                    <a:p>
                      <a:pPr algn="ctr" fontAlgn="auto"/>
                      <a:r>
                        <a:rPr lang="en-US" sz="1800" b="1" i="0" u="none" strike="noStrike" dirty="0">
                          <a:solidFill>
                            <a:srgbClr val="FFFFFF"/>
                          </a:solidFill>
                          <a:effectLst/>
                          <a:latin typeface="Arial" panose="020B0604020202020204" pitchFamily="34" charset="0"/>
                        </a:rPr>
                        <a:t>Club ID</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800" b="1" i="0" u="none" strike="noStrike">
                          <a:solidFill>
                            <a:srgbClr val="FFFFFF"/>
                          </a:solidFill>
                          <a:effectLst/>
                          <a:latin typeface="Arial" panose="020B0604020202020204" pitchFamily="34" charset="0"/>
                        </a:rPr>
                        <a:t>Club Name</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800" b="1" i="0" u="none" strike="noStrike">
                          <a:solidFill>
                            <a:srgbClr val="FFFFFF"/>
                          </a:solidFill>
                          <a:effectLst/>
                          <a:latin typeface="Arial" panose="020B0604020202020204" pitchFamily="34" charset="0"/>
                        </a:rPr>
                        <a:t># of</a:t>
                      </a:r>
                      <a:br>
                        <a:rPr lang="en-US" sz="1800" b="1" i="0" u="none" strike="noStrike">
                          <a:solidFill>
                            <a:srgbClr val="FFFFFF"/>
                          </a:solidFill>
                          <a:effectLst/>
                          <a:latin typeface="Arial" panose="020B0604020202020204" pitchFamily="34" charset="0"/>
                        </a:rPr>
                      </a:br>
                      <a:r>
                        <a:rPr lang="en-US" sz="1800" b="1" i="0" u="none" strike="noStrike">
                          <a:solidFill>
                            <a:srgbClr val="FFFFFF"/>
                          </a:solidFill>
                          <a:effectLst/>
                          <a:latin typeface="Arial" panose="020B0604020202020204" pitchFamily="34" charset="0"/>
                        </a:rPr>
                        <a:t>Members</a:t>
                      </a:r>
                      <a:br>
                        <a:rPr lang="en-US" sz="1800" b="1" i="0" u="none" strike="noStrike">
                          <a:solidFill>
                            <a:srgbClr val="FFFFFF"/>
                          </a:solidFill>
                          <a:effectLst/>
                          <a:latin typeface="Arial" panose="020B0604020202020204" pitchFamily="34" charset="0"/>
                        </a:rPr>
                      </a:br>
                      <a:r>
                        <a:rPr lang="en-US" sz="1800" b="1" i="0" u="none" strike="noStrike">
                          <a:solidFill>
                            <a:srgbClr val="FFFFFF"/>
                          </a:solidFill>
                          <a:effectLst/>
                          <a:latin typeface="Arial" panose="020B0604020202020204" pitchFamily="34" charset="0"/>
                        </a:rPr>
                        <a:t>@ : 1 July</a:t>
                      </a:r>
                      <a:br>
                        <a:rPr lang="en-US" sz="1800" b="1" i="0" u="none" strike="noStrike">
                          <a:solidFill>
                            <a:srgbClr val="FFFFFF"/>
                          </a:solidFill>
                          <a:effectLst/>
                          <a:latin typeface="Arial" panose="020B0604020202020204" pitchFamily="34" charset="0"/>
                        </a:rPr>
                      </a:br>
                      <a:r>
                        <a:rPr lang="en-US" sz="1800" b="1" i="0" u="none" strike="noStrike">
                          <a:solidFill>
                            <a:srgbClr val="FFFFFF"/>
                          </a:solidFill>
                          <a:effectLst/>
                          <a:latin typeface="Arial" panose="020B0604020202020204" pitchFamily="34" charset="0"/>
                        </a:rPr>
                        <a:t>2019</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700" b="1" i="0" u="none" strike="noStrike" baseline="0" dirty="0">
                          <a:solidFill>
                            <a:srgbClr val="FFFFFF"/>
                          </a:solidFill>
                          <a:effectLst/>
                          <a:latin typeface="Arial" panose="020B0604020202020204" pitchFamily="34" charset="0"/>
                        </a:rPr>
                        <a:t>Terminated</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500" b="1" i="0" u="none" strike="noStrike" baseline="0" dirty="0">
                          <a:solidFill>
                            <a:srgbClr val="FFFFFF"/>
                          </a:solidFill>
                          <a:effectLst/>
                          <a:latin typeface="Arial" panose="020B0604020202020204" pitchFamily="34" charset="0"/>
                        </a:rPr>
                        <a:t>Readmitted</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800" b="1" i="0" u="none" strike="noStrike" dirty="0">
                          <a:solidFill>
                            <a:srgbClr val="FFFFFF"/>
                          </a:solidFill>
                          <a:effectLst/>
                          <a:latin typeface="Arial" panose="020B0604020202020204" pitchFamily="34" charset="0"/>
                        </a:rPr>
                        <a:t>Retention</a:t>
                      </a:r>
                      <a:br>
                        <a:rPr lang="en-US" sz="1800" b="1" i="0" u="none" strike="noStrike" dirty="0">
                          <a:solidFill>
                            <a:srgbClr val="FFFFFF"/>
                          </a:solidFill>
                          <a:effectLst/>
                          <a:latin typeface="Arial" panose="020B0604020202020204" pitchFamily="34" charset="0"/>
                        </a:rPr>
                      </a:br>
                      <a:r>
                        <a:rPr lang="en-US" sz="1500" b="1" i="0" u="none" strike="noStrike" baseline="0" dirty="0">
                          <a:solidFill>
                            <a:srgbClr val="FFFFFF"/>
                          </a:solidFill>
                          <a:effectLst/>
                          <a:latin typeface="Arial" panose="020B0604020202020204" pitchFamily="34" charset="0"/>
                        </a:rPr>
                        <a:t>Percentage</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800" b="1" i="0" u="none" strike="noStrike" dirty="0">
                          <a:solidFill>
                            <a:srgbClr val="FFFFFF"/>
                          </a:solidFill>
                          <a:effectLst/>
                          <a:latin typeface="Arial" panose="020B0604020202020204" pitchFamily="34" charset="0"/>
                        </a:rPr>
                        <a:t>Admitted</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500" b="1" i="0" u="none" strike="noStrike" baseline="0" dirty="0">
                          <a:solidFill>
                            <a:srgbClr val="FFFFFF"/>
                          </a:solidFill>
                          <a:effectLst/>
                          <a:latin typeface="Arial" panose="020B0604020202020204" pitchFamily="34" charset="0"/>
                        </a:rPr>
                        <a:t>Terminated</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500" b="1" i="0" u="none" strike="noStrike" baseline="0" dirty="0">
                          <a:solidFill>
                            <a:srgbClr val="FFFFFF"/>
                          </a:solidFill>
                          <a:effectLst/>
                          <a:latin typeface="Arial" panose="020B0604020202020204" pitchFamily="34" charset="0"/>
                        </a:rPr>
                        <a:t>Readmitted</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800" b="1" i="0" u="none" strike="noStrike" dirty="0">
                          <a:solidFill>
                            <a:srgbClr val="FFFFFF"/>
                          </a:solidFill>
                          <a:effectLst/>
                          <a:latin typeface="Arial" panose="020B0604020202020204" pitchFamily="34" charset="0"/>
                        </a:rPr>
                        <a:t>Retention</a:t>
                      </a:r>
                      <a:br>
                        <a:rPr lang="en-US" sz="1800" b="1" i="0" u="none" strike="noStrike" dirty="0">
                          <a:solidFill>
                            <a:srgbClr val="FFFFFF"/>
                          </a:solidFill>
                          <a:effectLst/>
                          <a:latin typeface="Arial" panose="020B0604020202020204" pitchFamily="34" charset="0"/>
                        </a:rPr>
                      </a:br>
                      <a:r>
                        <a:rPr lang="en-US" sz="1500" b="1" i="0" u="none" strike="noStrike" baseline="0" dirty="0">
                          <a:solidFill>
                            <a:srgbClr val="FFFFFF"/>
                          </a:solidFill>
                          <a:effectLst/>
                          <a:latin typeface="Arial" panose="020B0604020202020204" pitchFamily="34" charset="0"/>
                        </a:rPr>
                        <a:t>Percentage</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sz="1800" b="1" i="0" u="none" strike="noStrike" dirty="0">
                          <a:solidFill>
                            <a:srgbClr val="FFFFFF"/>
                          </a:solidFill>
                          <a:effectLst/>
                          <a:latin typeface="Arial" panose="020B0604020202020204" pitchFamily="34" charset="0"/>
                        </a:rPr>
                        <a:t># of</a:t>
                      </a:r>
                      <a:br>
                        <a:rPr lang="en-US" sz="1800" b="1" i="0" u="none" strike="noStrike" dirty="0">
                          <a:solidFill>
                            <a:srgbClr val="FFFFFF"/>
                          </a:solidFill>
                          <a:effectLst/>
                          <a:latin typeface="Arial" panose="020B0604020202020204" pitchFamily="34" charset="0"/>
                        </a:rPr>
                      </a:br>
                      <a:r>
                        <a:rPr lang="en-US" sz="1800" b="1" i="0" u="none" strike="noStrike" dirty="0">
                          <a:solidFill>
                            <a:srgbClr val="FFFFFF"/>
                          </a:solidFill>
                          <a:effectLst/>
                          <a:latin typeface="Arial" panose="020B0604020202020204" pitchFamily="34" charset="0"/>
                        </a:rPr>
                        <a:t>Members</a:t>
                      </a:r>
                      <a:br>
                        <a:rPr lang="en-US" sz="1800" b="1" i="0" u="none" strike="noStrike" dirty="0">
                          <a:solidFill>
                            <a:srgbClr val="FFFFFF"/>
                          </a:solidFill>
                          <a:effectLst/>
                          <a:latin typeface="Arial" panose="020B0604020202020204" pitchFamily="34" charset="0"/>
                        </a:rPr>
                      </a:br>
                      <a:r>
                        <a:rPr lang="en-US" sz="1800" b="1" i="0" u="none" strike="noStrike" dirty="0">
                          <a:solidFill>
                            <a:srgbClr val="FFFFFF"/>
                          </a:solidFill>
                          <a:effectLst/>
                          <a:latin typeface="Arial" panose="020B0604020202020204" pitchFamily="34" charset="0"/>
                        </a:rPr>
                        <a:t>@ : 6 Sept</a:t>
                      </a:r>
                      <a:br>
                        <a:rPr lang="en-US" sz="1800" b="1" i="0" u="none" strike="noStrike" dirty="0">
                          <a:solidFill>
                            <a:srgbClr val="FFFFFF"/>
                          </a:solidFill>
                          <a:effectLst/>
                          <a:latin typeface="Arial" panose="020B0604020202020204" pitchFamily="34" charset="0"/>
                        </a:rPr>
                      </a:br>
                      <a:r>
                        <a:rPr lang="en-US" sz="1800" b="1" i="0" u="none" strike="noStrike" dirty="0">
                          <a:solidFill>
                            <a:srgbClr val="FFFFFF"/>
                          </a:solidFill>
                          <a:effectLst/>
                          <a:latin typeface="Arial" panose="020B0604020202020204" pitchFamily="34" charset="0"/>
                        </a:rPr>
                        <a:t>2023</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extLst>
                  <a:ext uri="{0D108BD9-81ED-4DB2-BD59-A6C34878D82A}">
                    <a16:rowId xmlns:a16="http://schemas.microsoft.com/office/drawing/2014/main" val="2382540679"/>
                  </a:ext>
                </a:extLst>
              </a:tr>
            </a:tbl>
          </a:graphicData>
        </a:graphic>
      </p:graphicFrame>
      <p:graphicFrame>
        <p:nvGraphicFramePr>
          <p:cNvPr id="6" name="Table 5">
            <a:extLst>
              <a:ext uri="{FF2B5EF4-FFF2-40B4-BE49-F238E27FC236}">
                <a16:creationId xmlns:a16="http://schemas.microsoft.com/office/drawing/2014/main" id="{90E70FAA-9BBC-B243-B600-248BD47B2CB1}"/>
              </a:ext>
            </a:extLst>
          </p:cNvPr>
          <p:cNvGraphicFramePr>
            <a:graphicFrameLocks noGrp="1"/>
          </p:cNvGraphicFramePr>
          <p:nvPr>
            <p:extLst>
              <p:ext uri="{D42A27DB-BD31-4B8C-83A1-F6EECF244321}">
                <p14:modId xmlns:p14="http://schemas.microsoft.com/office/powerpoint/2010/main" val="2090046759"/>
              </p:ext>
            </p:extLst>
          </p:nvPr>
        </p:nvGraphicFramePr>
        <p:xfrm>
          <a:off x="0" y="4922015"/>
          <a:ext cx="11850135" cy="552502"/>
        </p:xfrm>
        <a:graphic>
          <a:graphicData uri="http://schemas.openxmlformats.org/drawingml/2006/table">
            <a:tbl>
              <a:tblPr/>
              <a:tblGrid>
                <a:gridCol w="1077285">
                  <a:extLst>
                    <a:ext uri="{9D8B030D-6E8A-4147-A177-3AD203B41FA5}">
                      <a16:colId xmlns:a16="http://schemas.microsoft.com/office/drawing/2014/main" val="2053607318"/>
                    </a:ext>
                  </a:extLst>
                </a:gridCol>
                <a:gridCol w="914146">
                  <a:extLst>
                    <a:ext uri="{9D8B030D-6E8A-4147-A177-3AD203B41FA5}">
                      <a16:colId xmlns:a16="http://schemas.microsoft.com/office/drawing/2014/main" val="1223460292"/>
                    </a:ext>
                  </a:extLst>
                </a:gridCol>
                <a:gridCol w="1103586">
                  <a:extLst>
                    <a:ext uri="{9D8B030D-6E8A-4147-A177-3AD203B41FA5}">
                      <a16:colId xmlns:a16="http://schemas.microsoft.com/office/drawing/2014/main" val="2439841338"/>
                    </a:ext>
                  </a:extLst>
                </a:gridCol>
                <a:gridCol w="1214123">
                  <a:extLst>
                    <a:ext uri="{9D8B030D-6E8A-4147-A177-3AD203B41FA5}">
                      <a16:colId xmlns:a16="http://schemas.microsoft.com/office/drawing/2014/main" val="859615328"/>
                    </a:ext>
                  </a:extLst>
                </a:gridCol>
                <a:gridCol w="1077285">
                  <a:extLst>
                    <a:ext uri="{9D8B030D-6E8A-4147-A177-3AD203B41FA5}">
                      <a16:colId xmlns:a16="http://schemas.microsoft.com/office/drawing/2014/main" val="459423336"/>
                    </a:ext>
                  </a:extLst>
                </a:gridCol>
                <a:gridCol w="1077285">
                  <a:extLst>
                    <a:ext uri="{9D8B030D-6E8A-4147-A177-3AD203B41FA5}">
                      <a16:colId xmlns:a16="http://schemas.microsoft.com/office/drawing/2014/main" val="400537569"/>
                    </a:ext>
                  </a:extLst>
                </a:gridCol>
                <a:gridCol w="1077285">
                  <a:extLst>
                    <a:ext uri="{9D8B030D-6E8A-4147-A177-3AD203B41FA5}">
                      <a16:colId xmlns:a16="http://schemas.microsoft.com/office/drawing/2014/main" val="4253229091"/>
                    </a:ext>
                  </a:extLst>
                </a:gridCol>
                <a:gridCol w="1077285">
                  <a:extLst>
                    <a:ext uri="{9D8B030D-6E8A-4147-A177-3AD203B41FA5}">
                      <a16:colId xmlns:a16="http://schemas.microsoft.com/office/drawing/2014/main" val="2247644376"/>
                    </a:ext>
                  </a:extLst>
                </a:gridCol>
                <a:gridCol w="1077285">
                  <a:extLst>
                    <a:ext uri="{9D8B030D-6E8A-4147-A177-3AD203B41FA5}">
                      <a16:colId xmlns:a16="http://schemas.microsoft.com/office/drawing/2014/main" val="1918456456"/>
                    </a:ext>
                  </a:extLst>
                </a:gridCol>
                <a:gridCol w="1077285">
                  <a:extLst>
                    <a:ext uri="{9D8B030D-6E8A-4147-A177-3AD203B41FA5}">
                      <a16:colId xmlns:a16="http://schemas.microsoft.com/office/drawing/2014/main" val="1034222818"/>
                    </a:ext>
                  </a:extLst>
                </a:gridCol>
                <a:gridCol w="1077285">
                  <a:extLst>
                    <a:ext uri="{9D8B030D-6E8A-4147-A177-3AD203B41FA5}">
                      <a16:colId xmlns:a16="http://schemas.microsoft.com/office/drawing/2014/main" val="3977823556"/>
                    </a:ext>
                  </a:extLst>
                </a:gridCol>
              </a:tblGrid>
              <a:tr h="552502">
                <a:tc>
                  <a:txBody>
                    <a:bodyPr/>
                    <a:lstStyle/>
                    <a:p>
                      <a:pPr algn="ctr" fontAlgn="auto"/>
                      <a:r>
                        <a:rPr lang="en-US" sz="1800" b="0" i="0" u="none" strike="noStrike" dirty="0">
                          <a:solidFill>
                            <a:srgbClr val="333333"/>
                          </a:solidFill>
                          <a:effectLst/>
                          <a:latin typeface="Arial" panose="020B0604020202020204" pitchFamily="34" charset="0"/>
                        </a:rPr>
                        <a:t>424</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l" fontAlgn="auto"/>
                      <a:endParaRPr lang="en-US" sz="1800" b="0" i="0" u="none" strike="noStrike" dirty="0">
                        <a:solidFill>
                          <a:srgbClr val="333333"/>
                        </a:solidFill>
                        <a:effectLst/>
                        <a:latin typeface="Arial" panose="020B0604020202020204" pitchFamily="34" charset="0"/>
                      </a:endParaRPr>
                    </a:p>
                  </a:txBody>
                  <a:tcPr marL="0" marR="0" marT="0"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ctr" fontAlgn="auto"/>
                      <a:r>
                        <a:rPr lang="en-US" sz="1800" b="0" i="0" u="none" strike="noStrike" dirty="0">
                          <a:solidFill>
                            <a:srgbClr val="333333"/>
                          </a:solidFill>
                          <a:effectLst/>
                          <a:latin typeface="Arial" panose="020B0604020202020204" pitchFamily="34" charset="0"/>
                        </a:rPr>
                        <a:t>27</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ctr" fontAlgn="auto"/>
                      <a:r>
                        <a:rPr lang="en-US" sz="1800" b="0" i="0" u="none" strike="noStrike" dirty="0">
                          <a:solidFill>
                            <a:srgbClr val="FF0000"/>
                          </a:solidFill>
                          <a:effectLst/>
                          <a:latin typeface="Arial" panose="020B0604020202020204" pitchFamily="34" charset="0"/>
                        </a:rPr>
                        <a:t>(2)</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ctr" fontAlgn="auto"/>
                      <a:endParaRPr lang="en-US" sz="1800" b="0" i="0" u="none" strike="noStrike" dirty="0">
                        <a:solidFill>
                          <a:srgbClr val="333333"/>
                        </a:solidFill>
                        <a:effectLst/>
                        <a:latin typeface="Arial" panose="020B0604020202020204" pitchFamily="34" charset="0"/>
                      </a:endParaRP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r" fontAlgn="auto"/>
                      <a:r>
                        <a:rPr lang="en-US" sz="1800" b="0" i="0" u="none" strike="noStrike" dirty="0">
                          <a:solidFill>
                            <a:srgbClr val="333333"/>
                          </a:solidFill>
                          <a:effectLst/>
                          <a:latin typeface="Arial" panose="020B0604020202020204" pitchFamily="34" charset="0"/>
                        </a:rPr>
                        <a:t>92.59%</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ctr" fontAlgn="auto"/>
                      <a:r>
                        <a:rPr lang="en-US" sz="1800" b="0" i="0" u="none" strike="noStrike" dirty="0">
                          <a:solidFill>
                            <a:srgbClr val="333333"/>
                          </a:solidFill>
                          <a:effectLst/>
                          <a:latin typeface="Arial" panose="020B0604020202020204" pitchFamily="34" charset="0"/>
                        </a:rPr>
                        <a:t>2</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ctr" fontAlgn="auto"/>
                      <a:r>
                        <a:rPr lang="en-US" sz="1800" b="0" i="0" u="none" strike="noStrike" dirty="0">
                          <a:solidFill>
                            <a:srgbClr val="333333"/>
                          </a:solidFill>
                          <a:effectLst/>
                          <a:latin typeface="Arial" panose="020B0604020202020204" pitchFamily="34" charset="0"/>
                        </a:rPr>
                        <a:t>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ctr" fontAlgn="auto"/>
                      <a:r>
                        <a:rPr lang="en-US" sz="1800" b="0" i="0" u="none" strike="noStrike" dirty="0">
                          <a:solidFill>
                            <a:srgbClr val="333333"/>
                          </a:solidFill>
                          <a:effectLst/>
                          <a:latin typeface="Arial" panose="020B0604020202020204" pitchFamily="34" charset="0"/>
                        </a:rPr>
                        <a:t>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r" fontAlgn="auto"/>
                      <a:r>
                        <a:rPr lang="en-US" sz="1800" b="0" i="0" u="none" strike="noStrike" dirty="0">
                          <a:solidFill>
                            <a:srgbClr val="333333"/>
                          </a:solidFill>
                          <a:effectLst/>
                          <a:latin typeface="Arial" panose="020B0604020202020204" pitchFamily="34" charset="0"/>
                        </a:rPr>
                        <a:t>100.00%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tc>
                  <a:txBody>
                    <a:bodyPr/>
                    <a:lstStyle/>
                    <a:p>
                      <a:pPr algn="ctr" fontAlgn="auto"/>
                      <a:r>
                        <a:rPr lang="en-US" sz="1800" b="0" i="0" u="none" strike="noStrike" dirty="0">
                          <a:solidFill>
                            <a:srgbClr val="333333"/>
                          </a:solidFill>
                          <a:effectLst/>
                          <a:latin typeface="Arial" panose="020B0604020202020204" pitchFamily="34" charset="0"/>
                        </a:rPr>
                        <a:t>27</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8"/>
                    </a:solidFill>
                  </a:tcPr>
                </a:tc>
                <a:extLst>
                  <a:ext uri="{0D108BD9-81ED-4DB2-BD59-A6C34878D82A}">
                    <a16:rowId xmlns:a16="http://schemas.microsoft.com/office/drawing/2014/main" val="303299011"/>
                  </a:ext>
                </a:extLst>
              </a:tr>
            </a:tbl>
          </a:graphicData>
        </a:graphic>
      </p:graphicFrame>
      <p:graphicFrame>
        <p:nvGraphicFramePr>
          <p:cNvPr id="7" name="Table 6">
            <a:extLst>
              <a:ext uri="{FF2B5EF4-FFF2-40B4-BE49-F238E27FC236}">
                <a16:creationId xmlns:a16="http://schemas.microsoft.com/office/drawing/2014/main" id="{939B95D0-01E4-644A-9689-4A9D27E32B80}"/>
              </a:ext>
            </a:extLst>
          </p:cNvPr>
          <p:cNvGraphicFramePr>
            <a:graphicFrameLocks noGrp="1"/>
          </p:cNvGraphicFramePr>
          <p:nvPr/>
        </p:nvGraphicFramePr>
        <p:xfrm>
          <a:off x="0" y="2362159"/>
          <a:ext cx="11850134" cy="657096"/>
        </p:xfrm>
        <a:graphic>
          <a:graphicData uri="http://schemas.openxmlformats.org/drawingml/2006/table">
            <a:tbl>
              <a:tblPr/>
              <a:tblGrid>
                <a:gridCol w="3555040">
                  <a:extLst>
                    <a:ext uri="{9D8B030D-6E8A-4147-A177-3AD203B41FA5}">
                      <a16:colId xmlns:a16="http://schemas.microsoft.com/office/drawing/2014/main" val="3917367747"/>
                    </a:ext>
                  </a:extLst>
                </a:gridCol>
                <a:gridCol w="2945328">
                  <a:extLst>
                    <a:ext uri="{9D8B030D-6E8A-4147-A177-3AD203B41FA5}">
                      <a16:colId xmlns:a16="http://schemas.microsoft.com/office/drawing/2014/main" val="1891385735"/>
                    </a:ext>
                  </a:extLst>
                </a:gridCol>
                <a:gridCol w="5349766">
                  <a:extLst>
                    <a:ext uri="{9D8B030D-6E8A-4147-A177-3AD203B41FA5}">
                      <a16:colId xmlns:a16="http://schemas.microsoft.com/office/drawing/2014/main" val="2066297345"/>
                    </a:ext>
                  </a:extLst>
                </a:gridCol>
              </a:tblGrid>
              <a:tr h="657096">
                <a:tc>
                  <a:txBody>
                    <a:bodyPr/>
                    <a:lstStyle/>
                    <a:p>
                      <a:pPr algn="ctr" fontAlgn="auto"/>
                      <a:r>
                        <a:rPr lang="en-US" b="1" i="1" u="none" strike="noStrike" dirty="0">
                          <a:solidFill>
                            <a:srgbClr val="000000"/>
                          </a:solidFill>
                          <a:effectLst/>
                          <a:latin typeface="Arial" panose="020B0604020202020204" pitchFamily="34" charset="0"/>
                        </a:rPr>
                        <a:t>District ID: 5160</a:t>
                      </a:r>
                    </a:p>
                  </a:txBody>
                  <a:tcPr marL="0" marR="0" marT="0"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fontAlgn="auto"/>
                      <a:r>
                        <a:rPr lang="en-US" b="1" i="1" u="none" strike="noStrike" dirty="0">
                          <a:solidFill>
                            <a:srgbClr val="FFFFFF"/>
                          </a:solidFill>
                          <a:effectLst/>
                          <a:latin typeface="Arial" panose="020B0604020202020204" pitchFamily="34" charset="0"/>
                        </a:rPr>
                        <a:t>Existing Members</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tc>
                  <a:txBody>
                    <a:bodyPr/>
                    <a:lstStyle/>
                    <a:p>
                      <a:pPr algn="ctr" fontAlgn="auto"/>
                      <a:r>
                        <a:rPr lang="en-US" b="1" i="1" u="none" strike="noStrike" dirty="0">
                          <a:solidFill>
                            <a:srgbClr val="FFFFFF"/>
                          </a:solidFill>
                          <a:effectLst/>
                          <a:latin typeface="Arial" panose="020B0604020202020204" pitchFamily="34" charset="0"/>
                        </a:rPr>
                        <a:t>New Members</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7458F"/>
                    </a:solidFill>
                  </a:tcPr>
                </a:tc>
                <a:extLst>
                  <a:ext uri="{0D108BD9-81ED-4DB2-BD59-A6C34878D82A}">
                    <a16:rowId xmlns:a16="http://schemas.microsoft.com/office/drawing/2014/main" val="1773717124"/>
                  </a:ext>
                </a:extLst>
              </a:tr>
            </a:tbl>
          </a:graphicData>
        </a:graphic>
      </p:graphicFrame>
    </p:spTree>
    <p:extLst>
      <p:ext uri="{BB962C8B-B14F-4D97-AF65-F5344CB8AC3E}">
        <p14:creationId xmlns:p14="http://schemas.microsoft.com/office/powerpoint/2010/main" val="3831095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AE617-8C1C-447D-0EDC-CA3233EC2A1F}"/>
              </a:ext>
            </a:extLst>
          </p:cNvPr>
          <p:cNvSpPr>
            <a:spLocks noGrp="1"/>
          </p:cNvSpPr>
          <p:nvPr>
            <p:ph type="title"/>
          </p:nvPr>
        </p:nvSpPr>
        <p:spPr>
          <a:xfrm>
            <a:off x="838200" y="556995"/>
            <a:ext cx="10515600" cy="1133693"/>
          </a:xfrm>
        </p:spPr>
        <p:txBody>
          <a:bodyPr>
            <a:normAutofit/>
          </a:bodyPr>
          <a:lstStyle/>
          <a:p>
            <a:r>
              <a:rPr lang="en-US"/>
              <a:t>Practice Elevator Pitch/Know your audience</a:t>
            </a:r>
          </a:p>
        </p:txBody>
      </p:sp>
      <p:graphicFrame>
        <p:nvGraphicFramePr>
          <p:cNvPr id="5" name="Content Placeholder 2">
            <a:extLst>
              <a:ext uri="{FF2B5EF4-FFF2-40B4-BE49-F238E27FC236}">
                <a16:creationId xmlns:a16="http://schemas.microsoft.com/office/drawing/2014/main" id="{D180A47E-9E45-31E2-D8C3-CCF67EC9159C}"/>
              </a:ext>
            </a:extLst>
          </p:cNvPr>
          <p:cNvGraphicFramePr>
            <a:graphicFrameLocks noGrp="1"/>
          </p:cNvGraphicFramePr>
          <p:nvPr>
            <p:ph idx="1"/>
            <p:extLst>
              <p:ext uri="{D42A27DB-BD31-4B8C-83A1-F6EECF244321}">
                <p14:modId xmlns:p14="http://schemas.microsoft.com/office/powerpoint/2010/main" val="21497181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4458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DFE5-E85D-E0A8-ADBB-6CC3A00905EE}"/>
              </a:ext>
            </a:extLst>
          </p:cNvPr>
          <p:cNvSpPr>
            <a:spLocks noGrp="1"/>
          </p:cNvSpPr>
          <p:nvPr>
            <p:ph type="title"/>
          </p:nvPr>
        </p:nvSpPr>
        <p:spPr/>
        <p:txBody>
          <a:bodyPr/>
          <a:lstStyle/>
          <a:p>
            <a:pPr algn="ctr"/>
            <a:r>
              <a:rPr lang="en-US" dirty="0"/>
              <a:t>Elevator Pitches (Know your Audience)</a:t>
            </a:r>
          </a:p>
        </p:txBody>
      </p:sp>
      <p:sp>
        <p:nvSpPr>
          <p:cNvPr id="3" name="Content Placeholder 2">
            <a:extLst>
              <a:ext uri="{FF2B5EF4-FFF2-40B4-BE49-F238E27FC236}">
                <a16:creationId xmlns:a16="http://schemas.microsoft.com/office/drawing/2014/main" id="{E1986CE7-663E-C753-6D2A-5D2366D9632D}"/>
              </a:ext>
            </a:extLst>
          </p:cNvPr>
          <p:cNvSpPr>
            <a:spLocks noGrp="1"/>
          </p:cNvSpPr>
          <p:nvPr>
            <p:ph idx="1"/>
          </p:nvPr>
        </p:nvSpPr>
        <p:spPr/>
        <p:txBody>
          <a:bodyPr>
            <a:normAutofit/>
          </a:bodyPr>
          <a:lstStyle/>
          <a:p>
            <a:r>
              <a:rPr lang="en-US" b="0" i="0" dirty="0">
                <a:solidFill>
                  <a:srgbClr val="222222"/>
                </a:solidFill>
                <a:effectLst/>
                <a:latin typeface="Times New Roman" panose="02020603050405020304" pitchFamily="18" charset="0"/>
              </a:rPr>
              <a:t>Rotary is a volunteer service organization with over 1,200,000 members throughout 160 countries. </a:t>
            </a:r>
          </a:p>
          <a:p>
            <a:r>
              <a:rPr lang="en-US" dirty="0">
                <a:solidFill>
                  <a:srgbClr val="222222"/>
                </a:solidFill>
                <a:latin typeface="Times New Roman" panose="02020603050405020304" pitchFamily="18" charset="0"/>
              </a:rPr>
              <a:t>We have guest speakers at our meeting to inform us about community and business needs.</a:t>
            </a:r>
          </a:p>
          <a:p>
            <a:r>
              <a:rPr lang="en-US" dirty="0">
                <a:solidFill>
                  <a:srgbClr val="222222"/>
                </a:solidFill>
                <a:latin typeface="Times New Roman" panose="02020603050405020304" pitchFamily="18" charset="0"/>
              </a:rPr>
              <a:t>We are a part of the Chamber of Commerce.</a:t>
            </a:r>
          </a:p>
          <a:p>
            <a:r>
              <a:rPr lang="en-US" dirty="0">
                <a:solidFill>
                  <a:srgbClr val="222222"/>
                </a:solidFill>
                <a:latin typeface="Times New Roman" panose="02020603050405020304" pitchFamily="18" charset="0"/>
              </a:rPr>
              <a:t>When I need help with anything I know I can count on my fellow Rotarians.</a:t>
            </a:r>
          </a:p>
          <a:p>
            <a:r>
              <a:rPr lang="en-US" b="0" i="0" dirty="0">
                <a:solidFill>
                  <a:srgbClr val="222222"/>
                </a:solidFill>
                <a:effectLst/>
                <a:latin typeface="Times New Roman" panose="02020603050405020304" pitchFamily="18" charset="0"/>
              </a:rPr>
              <a:t>My club meets at Bourbon Highway on Tuesday nights. </a:t>
            </a:r>
          </a:p>
          <a:p>
            <a:r>
              <a:rPr lang="en-US" dirty="0">
                <a:solidFill>
                  <a:srgbClr val="222222"/>
                </a:solidFill>
                <a:latin typeface="Times New Roman" panose="02020603050405020304" pitchFamily="18" charset="0"/>
              </a:rPr>
              <a:t>Check out a few clubs.  </a:t>
            </a:r>
            <a:endParaRPr lang="en-US" b="0" i="0" dirty="0">
              <a:solidFill>
                <a:srgbClr val="222222"/>
              </a:solidFill>
              <a:effectLst/>
              <a:latin typeface="Times New Roman" panose="02020603050405020304" pitchFamily="18" charset="0"/>
            </a:endParaRPr>
          </a:p>
          <a:p>
            <a:endParaRPr lang="en-US" dirty="0">
              <a:solidFill>
                <a:srgbClr val="222222"/>
              </a:solidFill>
              <a:latin typeface="Times New Roman" panose="02020603050405020304" pitchFamily="18" charset="0"/>
            </a:endParaRPr>
          </a:p>
          <a:p>
            <a:pPr marL="0" indent="0">
              <a:buNone/>
            </a:pPr>
            <a:endParaRPr lang="en-US" dirty="0">
              <a:solidFill>
                <a:srgbClr val="222222"/>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233846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94F37E-D20B-C7A4-E770-1E7514480AA9}"/>
              </a:ext>
            </a:extLst>
          </p:cNvPr>
          <p:cNvSpPr>
            <a:spLocks noGrp="1"/>
          </p:cNvSpPr>
          <p:nvPr>
            <p:ph type="title"/>
          </p:nvPr>
        </p:nvSpPr>
        <p:spPr>
          <a:xfrm>
            <a:off x="594360" y="1209086"/>
            <a:ext cx="3876848" cy="4064925"/>
          </a:xfrm>
        </p:spPr>
        <p:txBody>
          <a:bodyPr anchor="ctr">
            <a:normAutofit/>
          </a:bodyPr>
          <a:lstStyle/>
          <a:p>
            <a:r>
              <a:rPr lang="en-US" sz="5000"/>
              <a:t>Activity: Practice Recruiting</a:t>
            </a:r>
          </a:p>
        </p:txBody>
      </p:sp>
      <p:grpSp>
        <p:nvGrpSpPr>
          <p:cNvPr id="37"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 name="Content Placeholder 2">
            <a:extLst>
              <a:ext uri="{FF2B5EF4-FFF2-40B4-BE49-F238E27FC236}">
                <a16:creationId xmlns:a16="http://schemas.microsoft.com/office/drawing/2014/main" id="{0CA6AB65-F413-0F0B-E598-44308BBA6783}"/>
              </a:ext>
            </a:extLst>
          </p:cNvPr>
          <p:cNvGraphicFramePr>
            <a:graphicFrameLocks noGrp="1"/>
          </p:cNvGraphicFramePr>
          <p:nvPr>
            <p:ph idx="1"/>
            <p:extLst>
              <p:ext uri="{D42A27DB-BD31-4B8C-83A1-F6EECF244321}">
                <p14:modId xmlns:p14="http://schemas.microsoft.com/office/powerpoint/2010/main" val="2677953020"/>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163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F7C2-A40A-938D-AEC8-A7032632F01B}"/>
              </a:ext>
            </a:extLst>
          </p:cNvPr>
          <p:cNvSpPr>
            <a:spLocks noGrp="1"/>
          </p:cNvSpPr>
          <p:nvPr>
            <p:ph type="title"/>
          </p:nvPr>
        </p:nvSpPr>
        <p:spPr/>
        <p:txBody>
          <a:bodyPr/>
          <a:lstStyle/>
          <a:p>
            <a:pPr algn="ctr"/>
            <a:r>
              <a:rPr lang="en-US" dirty="0"/>
              <a:t>What does your club do to recruit?</a:t>
            </a:r>
          </a:p>
        </p:txBody>
      </p:sp>
      <p:pic>
        <p:nvPicPr>
          <p:cNvPr id="5" name="Content Placeholder 4" descr="Colleagues huddle">
            <a:extLst>
              <a:ext uri="{FF2B5EF4-FFF2-40B4-BE49-F238E27FC236}">
                <a16:creationId xmlns:a16="http://schemas.microsoft.com/office/drawing/2014/main" id="{A10E4E89-5BBF-F53F-0797-BEE25457E4B7}"/>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506247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6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A2028F-2C46-0421-EE96-5AEED568F55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Questions?</a:t>
            </a:r>
          </a:p>
        </p:txBody>
      </p:sp>
      <p:pic>
        <p:nvPicPr>
          <p:cNvPr id="5" name="Content Placeholder 4" descr="Close-up of hands raised in classroom">
            <a:extLst>
              <a:ext uri="{FF2B5EF4-FFF2-40B4-BE49-F238E27FC236}">
                <a16:creationId xmlns:a16="http://schemas.microsoft.com/office/drawing/2014/main" id="{D09FF51F-6BA4-06A0-4492-769DD26EE2DA}"/>
              </a:ext>
            </a:extLst>
          </p:cNvPr>
          <p:cNvPicPr>
            <a:picLocks noGrp="1" noChangeAspect="1"/>
          </p:cNvPicPr>
          <p:nvPr>
            <p:ph idx="1"/>
          </p:nvPr>
        </p:nvPicPr>
        <p:blipFill>
          <a:blip r:embed="rId2"/>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959162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DFE5-E85D-E0A8-ADBB-6CC3A00905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986CE7-663E-C753-6D2A-5D2366D9632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54995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B9BB90-5EE4-8AFB-B953-5E8E6FD6CE4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Individual Rotarians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020120-91F7-A797-32D5-8D958AF6967B}"/>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Promote</a:t>
            </a:r>
          </a:p>
          <a:p>
            <a:pPr>
              <a:lnSpc>
                <a:spcPct val="90000"/>
              </a:lnSpc>
              <a:spcAft>
                <a:spcPts val="600"/>
              </a:spcAft>
            </a:pPr>
            <a:endParaRPr lang="en-US" sz="2200" dirty="0"/>
          </a:p>
          <a:p>
            <a:pPr indent="-228600">
              <a:lnSpc>
                <a:spcPct val="90000"/>
              </a:lnSpc>
              <a:spcAft>
                <a:spcPts val="600"/>
              </a:spcAft>
              <a:buFont typeface="Arial" panose="020B0604020202020204" pitchFamily="34" charset="0"/>
              <a:buChar char="•"/>
            </a:pPr>
            <a:r>
              <a:rPr lang="en-US" sz="2200" dirty="0"/>
              <a:t>Invite</a:t>
            </a:r>
          </a:p>
          <a:p>
            <a:pPr>
              <a:lnSpc>
                <a:spcPct val="90000"/>
              </a:lnSpc>
              <a:spcAft>
                <a:spcPts val="600"/>
              </a:spcAft>
            </a:pPr>
            <a:endParaRPr lang="en-US" sz="2200" dirty="0"/>
          </a:p>
        </p:txBody>
      </p:sp>
      <p:pic>
        <p:nvPicPr>
          <p:cNvPr id="4" name="Content Placeholder 3" descr="Two people sitting at a table with wine glasses&#10;&#10;Description automatically generated with medium confidence">
            <a:extLst>
              <a:ext uri="{FF2B5EF4-FFF2-40B4-BE49-F238E27FC236}">
                <a16:creationId xmlns:a16="http://schemas.microsoft.com/office/drawing/2014/main" id="{5A7E993C-5392-0518-8F48-280720E5E289}"/>
              </a:ext>
            </a:extLst>
          </p:cNvPr>
          <p:cNvPicPr>
            <a:picLocks noGrp="1" noChangeAspect="1"/>
          </p:cNvPicPr>
          <p:nvPr>
            <p:ph idx="1"/>
          </p:nvPr>
        </p:nvPicPr>
        <p:blipFill rotWithShape="1">
          <a:blip r:embed="rId3"/>
          <a:srcRect l="7528" r="2426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94203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2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03482-0DCE-C8A6-6C29-5BB1F4A2A22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Rotary Business Cards</a:t>
            </a:r>
          </a:p>
        </p:txBody>
      </p:sp>
      <p:pic>
        <p:nvPicPr>
          <p:cNvPr id="5" name="Content Placeholder 4" descr="A close-up of a business card&#10;&#10;Description automatically generated">
            <a:extLst>
              <a:ext uri="{FF2B5EF4-FFF2-40B4-BE49-F238E27FC236}">
                <a16:creationId xmlns:a16="http://schemas.microsoft.com/office/drawing/2014/main" id="{E4C60547-573E-3155-6C87-99AD53A5C741}"/>
              </a:ext>
            </a:extLst>
          </p:cNvPr>
          <p:cNvPicPr>
            <a:picLocks noGrp="1" noChangeAspect="1"/>
          </p:cNvPicPr>
          <p:nvPr>
            <p:ph idx="1"/>
          </p:nvPr>
        </p:nvPicPr>
        <p:blipFill>
          <a:blip r:embed="rId2"/>
          <a:stretch>
            <a:fillRect/>
          </a:stretch>
        </p:blipFill>
        <p:spPr>
          <a:xfrm>
            <a:off x="4038600" y="1432580"/>
            <a:ext cx="7188199" cy="3989450"/>
          </a:xfrm>
          <a:prstGeom prst="rect">
            <a:avLst/>
          </a:prstGeom>
        </p:spPr>
      </p:pic>
    </p:spTree>
    <p:extLst>
      <p:ext uri="{BB962C8B-B14F-4D97-AF65-F5344CB8AC3E}">
        <p14:creationId xmlns:p14="http://schemas.microsoft.com/office/powerpoint/2010/main" val="1354509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B9BB90-5EE4-8AFB-B953-5E8E6FD6CE4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Individual Rotarians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020120-91F7-A797-32D5-8D958AF6967B}"/>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Promote</a:t>
            </a:r>
          </a:p>
          <a:p>
            <a:pPr>
              <a:lnSpc>
                <a:spcPct val="90000"/>
              </a:lnSpc>
              <a:spcAft>
                <a:spcPts val="600"/>
              </a:spcAft>
            </a:pPr>
            <a:endParaRPr lang="en-US" sz="2200" dirty="0"/>
          </a:p>
          <a:p>
            <a:pPr indent="-228600">
              <a:lnSpc>
                <a:spcPct val="90000"/>
              </a:lnSpc>
              <a:spcAft>
                <a:spcPts val="600"/>
              </a:spcAft>
              <a:buFont typeface="Arial" panose="020B0604020202020204" pitchFamily="34" charset="0"/>
              <a:buChar char="•"/>
            </a:pPr>
            <a:r>
              <a:rPr lang="en-US" sz="2200" dirty="0"/>
              <a:t>Invite</a:t>
            </a:r>
          </a:p>
          <a:p>
            <a:pPr>
              <a:lnSpc>
                <a:spcPct val="90000"/>
              </a:lnSpc>
              <a:spcAft>
                <a:spcPts val="600"/>
              </a:spcAft>
            </a:pPr>
            <a:endParaRPr lang="en-US" sz="2200" dirty="0"/>
          </a:p>
          <a:p>
            <a:pPr indent="-228600">
              <a:lnSpc>
                <a:spcPct val="90000"/>
              </a:lnSpc>
              <a:spcAft>
                <a:spcPts val="600"/>
              </a:spcAft>
              <a:buFont typeface="Arial" panose="020B0604020202020204" pitchFamily="34" charset="0"/>
              <a:buChar char="•"/>
            </a:pPr>
            <a:r>
              <a:rPr lang="en-US" sz="2200" dirty="0"/>
              <a:t>Welcome</a:t>
            </a:r>
          </a:p>
        </p:txBody>
      </p:sp>
      <p:pic>
        <p:nvPicPr>
          <p:cNvPr id="4" name="Content Placeholder 3" descr="Two people sitting at a table with wine glasses&#10;&#10;Description automatically generated with medium confidence">
            <a:extLst>
              <a:ext uri="{FF2B5EF4-FFF2-40B4-BE49-F238E27FC236}">
                <a16:creationId xmlns:a16="http://schemas.microsoft.com/office/drawing/2014/main" id="{5A7E993C-5392-0518-8F48-280720E5E289}"/>
              </a:ext>
            </a:extLst>
          </p:cNvPr>
          <p:cNvPicPr>
            <a:picLocks noGrp="1" noChangeAspect="1"/>
          </p:cNvPicPr>
          <p:nvPr>
            <p:ph idx="1"/>
          </p:nvPr>
        </p:nvPicPr>
        <p:blipFill rotWithShape="1">
          <a:blip r:embed="rId2"/>
          <a:srcRect l="7528" r="2426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1573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0A7714-FD33-90B9-105F-0DBDED320583}"/>
              </a:ext>
            </a:extLst>
          </p:cNvPr>
          <p:cNvPicPr>
            <a:picLocks noGrp="1" noChangeAspect="1"/>
          </p:cNvPicPr>
          <p:nvPr>
            <p:ph idx="1"/>
          </p:nvPr>
        </p:nvPicPr>
        <p:blipFill>
          <a:blip r:embed="rId2"/>
          <a:stretch>
            <a:fillRect/>
          </a:stretch>
        </p:blipFill>
        <p:spPr>
          <a:xfrm>
            <a:off x="1251595" y="643467"/>
            <a:ext cx="9688810" cy="5571066"/>
          </a:xfrm>
          <a:prstGeom prst="rect">
            <a:avLst/>
          </a:prstGeom>
        </p:spPr>
      </p:pic>
    </p:spTree>
    <p:extLst>
      <p:ext uri="{BB962C8B-B14F-4D97-AF65-F5344CB8AC3E}">
        <p14:creationId xmlns:p14="http://schemas.microsoft.com/office/powerpoint/2010/main" val="2588249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F37E-D20B-C7A4-E770-1E7514480AA9}"/>
              </a:ext>
            </a:extLst>
          </p:cNvPr>
          <p:cNvSpPr>
            <a:spLocks noGrp="1"/>
          </p:cNvSpPr>
          <p:nvPr>
            <p:ph type="title"/>
          </p:nvPr>
        </p:nvSpPr>
        <p:spPr>
          <a:xfrm>
            <a:off x="594360" y="1209086"/>
            <a:ext cx="3876848" cy="4064925"/>
          </a:xfrm>
        </p:spPr>
        <p:txBody>
          <a:bodyPr anchor="ctr">
            <a:normAutofit/>
          </a:bodyPr>
          <a:lstStyle/>
          <a:p>
            <a:r>
              <a:rPr lang="en-US" sz="5000" dirty="0"/>
              <a:t>Where to  Recruit?</a:t>
            </a:r>
          </a:p>
        </p:txBody>
      </p:sp>
      <p:graphicFrame>
        <p:nvGraphicFramePr>
          <p:cNvPr id="40" name="Content Placeholder 2">
            <a:extLst>
              <a:ext uri="{FF2B5EF4-FFF2-40B4-BE49-F238E27FC236}">
                <a16:creationId xmlns:a16="http://schemas.microsoft.com/office/drawing/2014/main" id="{0CA6AB65-F413-0F0B-E598-44308BBA6783}"/>
              </a:ext>
            </a:extLst>
          </p:cNvPr>
          <p:cNvGraphicFramePr>
            <a:graphicFrameLocks noGrp="1"/>
          </p:cNvGraphicFramePr>
          <p:nvPr>
            <p:ph idx="1"/>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Speech bubble with hashtag symbol">
            <a:extLst>
              <a:ext uri="{FF2B5EF4-FFF2-40B4-BE49-F238E27FC236}">
                <a16:creationId xmlns:a16="http://schemas.microsoft.com/office/drawing/2014/main" id="{D8C83F57-6AAC-BC31-21E5-4E4E170F2DD7}"/>
              </a:ext>
            </a:extLst>
          </p:cNvPr>
          <p:cNvPicPr>
            <a:picLocks noChangeAspect="1"/>
          </p:cNvPicPr>
          <p:nvPr/>
        </p:nvPicPr>
        <p:blipFill>
          <a:blip r:embed="rId7"/>
          <a:stretch>
            <a:fillRect/>
          </a:stretch>
        </p:blipFill>
        <p:spPr>
          <a:xfrm>
            <a:off x="5728278" y="5427406"/>
            <a:ext cx="912616" cy="570272"/>
          </a:xfrm>
          <a:prstGeom prst="rect">
            <a:avLst/>
          </a:prstGeom>
        </p:spPr>
      </p:pic>
    </p:spTree>
    <p:extLst>
      <p:ext uri="{BB962C8B-B14F-4D97-AF65-F5344CB8AC3E}">
        <p14:creationId xmlns:p14="http://schemas.microsoft.com/office/powerpoint/2010/main" val="312363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DC6C7-F376-CACF-3250-8588AA4092CC}"/>
              </a:ext>
            </a:extLst>
          </p:cNvPr>
          <p:cNvSpPr>
            <a:spLocks noGrp="1"/>
          </p:cNvSpPr>
          <p:nvPr>
            <p:ph type="title"/>
          </p:nvPr>
        </p:nvSpPr>
        <p:spPr>
          <a:xfrm>
            <a:off x="2060028" y="588579"/>
            <a:ext cx="7924800" cy="861850"/>
          </a:xfrm>
        </p:spPr>
        <p:txBody>
          <a:bodyPr>
            <a:normAutofit fontScale="90000"/>
          </a:bodyPr>
          <a:lstStyle/>
          <a:p>
            <a:r>
              <a:rPr lang="en-US" sz="5200" dirty="0">
                <a:solidFill>
                  <a:schemeClr val="bg1"/>
                </a:solidFill>
                <a:highlight>
                  <a:srgbClr val="0000FF"/>
                </a:highlight>
              </a:rPr>
              <a:t>Get</a:t>
            </a:r>
            <a:r>
              <a:rPr lang="en-US" sz="5200" dirty="0">
                <a:highlight>
                  <a:srgbClr val="0000FF"/>
                </a:highlight>
              </a:rPr>
              <a:t> </a:t>
            </a:r>
            <a:r>
              <a:rPr lang="en-US" sz="5200" dirty="0">
                <a:solidFill>
                  <a:schemeClr val="bg1"/>
                </a:solidFill>
                <a:highlight>
                  <a:srgbClr val="0000FF"/>
                </a:highlight>
              </a:rPr>
              <a:t>out</a:t>
            </a:r>
            <a:r>
              <a:rPr lang="en-US" sz="5200" dirty="0">
                <a:highlight>
                  <a:srgbClr val="0000FF"/>
                </a:highlight>
              </a:rPr>
              <a:t> </a:t>
            </a:r>
            <a:r>
              <a:rPr lang="en-US" sz="5200" dirty="0">
                <a:solidFill>
                  <a:schemeClr val="bg1"/>
                </a:solidFill>
                <a:highlight>
                  <a:srgbClr val="0000FF"/>
                </a:highlight>
              </a:rPr>
              <a:t>There</a:t>
            </a:r>
            <a:r>
              <a:rPr lang="en-US" sz="5200" dirty="0">
                <a:highlight>
                  <a:srgbClr val="0000FF"/>
                </a:highlight>
              </a:rPr>
              <a:t> </a:t>
            </a:r>
            <a:r>
              <a:rPr lang="en-US" sz="5200" dirty="0">
                <a:solidFill>
                  <a:schemeClr val="bg1"/>
                </a:solidFill>
                <a:highlight>
                  <a:srgbClr val="0000FF"/>
                </a:highlight>
              </a:rPr>
              <a:t>and</a:t>
            </a:r>
            <a:r>
              <a:rPr lang="en-US" sz="5200" dirty="0">
                <a:highlight>
                  <a:srgbClr val="0000FF"/>
                </a:highlight>
              </a:rPr>
              <a:t> </a:t>
            </a:r>
            <a:r>
              <a:rPr lang="en-US" sz="5200" dirty="0">
                <a:solidFill>
                  <a:schemeClr val="bg1"/>
                </a:solidFill>
                <a:highlight>
                  <a:srgbClr val="0000FF"/>
                </a:highlight>
              </a:rPr>
              <a:t>Meet</a:t>
            </a:r>
            <a:r>
              <a:rPr lang="en-US" sz="5200" dirty="0">
                <a:highlight>
                  <a:srgbClr val="0000FF"/>
                </a:highlight>
              </a:rPr>
              <a:t> </a:t>
            </a:r>
            <a:r>
              <a:rPr lang="en-US" sz="5200" dirty="0">
                <a:solidFill>
                  <a:schemeClr val="bg1"/>
                </a:solidFill>
                <a:highlight>
                  <a:srgbClr val="0000FF"/>
                </a:highlight>
              </a:rPr>
              <a:t>People</a:t>
            </a:r>
          </a:p>
        </p:txBody>
      </p:sp>
      <p:graphicFrame>
        <p:nvGraphicFramePr>
          <p:cNvPr id="5" name="Content Placeholder 2">
            <a:extLst>
              <a:ext uri="{FF2B5EF4-FFF2-40B4-BE49-F238E27FC236}">
                <a16:creationId xmlns:a16="http://schemas.microsoft.com/office/drawing/2014/main" id="{FE7B2752-0B4E-3D97-217C-E26769A00BA8}"/>
              </a:ext>
            </a:extLst>
          </p:cNvPr>
          <p:cNvGraphicFramePr>
            <a:graphicFrameLocks noGrp="1"/>
          </p:cNvGraphicFramePr>
          <p:nvPr>
            <p:ph idx="1"/>
            <p:extLst>
              <p:ext uri="{D42A27DB-BD31-4B8C-83A1-F6EECF244321}">
                <p14:modId xmlns:p14="http://schemas.microsoft.com/office/powerpoint/2010/main" val="19774109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274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13605</TotalTime>
  <Words>1040</Words>
  <Application>Microsoft Macintosh PowerPoint</Application>
  <PresentationFormat>Widescreen</PresentationFormat>
  <Paragraphs>180</Paragraphs>
  <Slides>39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Open Sans</vt:lpstr>
      <vt:lpstr>Times New Roman</vt:lpstr>
      <vt:lpstr>Office Theme</vt:lpstr>
      <vt:lpstr>Attracting  New  Members   Date Club</vt:lpstr>
      <vt:lpstr>Agenda</vt:lpstr>
      <vt:lpstr>Individual Rotarians</vt:lpstr>
      <vt:lpstr>Individual Rotarians</vt:lpstr>
      <vt:lpstr>Rotary Business Cards</vt:lpstr>
      <vt:lpstr>Individual Rotarians</vt:lpstr>
      <vt:lpstr>PowerPoint Presentation</vt:lpstr>
      <vt:lpstr>Where to  Recruit?</vt:lpstr>
      <vt:lpstr>Get out There and Meet People</vt:lpstr>
      <vt:lpstr>Get out There and Meet People</vt:lpstr>
      <vt:lpstr>Get out There and Meet People</vt:lpstr>
      <vt:lpstr>Get out There and Meet People</vt:lpstr>
      <vt:lpstr>Get out There and Meet People</vt:lpstr>
      <vt:lpstr>Host an Open House</vt:lpstr>
      <vt:lpstr>PowerPoint Presentation</vt:lpstr>
      <vt:lpstr>Make it a Media Event</vt:lpstr>
      <vt:lpstr>Be  Easy  to  Find</vt:lpstr>
      <vt:lpstr>Online Networking:  Know your audience</vt:lpstr>
      <vt:lpstr>Be  Easy  to  Find</vt:lpstr>
      <vt:lpstr>Chamber of Commerce Calendar</vt:lpstr>
      <vt:lpstr>Chamber of Commerce Listing</vt:lpstr>
      <vt:lpstr>Be  Easy  to  Find</vt:lpstr>
      <vt:lpstr>Google Maps</vt:lpstr>
      <vt:lpstr>Be  Easy  to  Find</vt:lpstr>
      <vt:lpstr>PowerPoint Presentation</vt:lpstr>
      <vt:lpstr>PowerPoint Presentation</vt:lpstr>
      <vt:lpstr>Newsletter</vt:lpstr>
      <vt:lpstr>Newsletter</vt:lpstr>
      <vt:lpstr>Newsletter</vt:lpstr>
      <vt:lpstr>Have a Clear Membership Goal</vt:lpstr>
      <vt:lpstr>Membership Goal, con’t</vt:lpstr>
      <vt:lpstr>Your Club Membership Data</vt:lpstr>
      <vt:lpstr>Your Membership Data</vt:lpstr>
      <vt:lpstr>Practice Elevator Pitch/Know your audience</vt:lpstr>
      <vt:lpstr>Elevator Pitches (Know your Audience)</vt:lpstr>
      <vt:lpstr>Activity: Practice Recruiting</vt:lpstr>
      <vt:lpstr>What does your club do to recruit?</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Membership: Best Practices</dc:title>
  <dc:creator>Mike Crosby</dc:creator>
  <cp:lastModifiedBy>Mike Crosby</cp:lastModifiedBy>
  <cp:revision>22</cp:revision>
  <dcterms:created xsi:type="dcterms:W3CDTF">2022-11-01T00:58:06Z</dcterms:created>
  <dcterms:modified xsi:type="dcterms:W3CDTF">2024-05-08T21:04:18Z</dcterms:modified>
</cp:coreProperties>
</file>