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1" r:id="rId3"/>
  </p:sldMasterIdLst>
  <p:notesMasterIdLst>
    <p:notesMasterId r:id="rId31"/>
  </p:notesMasterIdLst>
  <p:sldIdLst>
    <p:sldId id="420" r:id="rId4"/>
    <p:sldId id="432" r:id="rId5"/>
    <p:sldId id="319" r:id="rId6"/>
    <p:sldId id="499" r:id="rId7"/>
    <p:sldId id="464" r:id="rId8"/>
    <p:sldId id="500" r:id="rId9"/>
    <p:sldId id="472" r:id="rId10"/>
    <p:sldId id="492" r:id="rId11"/>
    <p:sldId id="463" r:id="rId12"/>
    <p:sldId id="465" r:id="rId13"/>
    <p:sldId id="466" r:id="rId14"/>
    <p:sldId id="467" r:id="rId15"/>
    <p:sldId id="415" r:id="rId16"/>
    <p:sldId id="434" r:id="rId17"/>
    <p:sldId id="435" r:id="rId18"/>
    <p:sldId id="373" r:id="rId19"/>
    <p:sldId id="468" r:id="rId20"/>
    <p:sldId id="491" r:id="rId21"/>
    <p:sldId id="497" r:id="rId22"/>
    <p:sldId id="496" r:id="rId23"/>
    <p:sldId id="493" r:id="rId24"/>
    <p:sldId id="494" r:id="rId25"/>
    <p:sldId id="495" r:id="rId26"/>
    <p:sldId id="469" r:id="rId27"/>
    <p:sldId id="266" r:id="rId28"/>
    <p:sldId id="498" r:id="rId29"/>
    <p:sldId id="47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nboarding" id="{42D9F2DC-480B-485D-BAC2-D9F63C533315}">
          <p14:sldIdLst>
            <p14:sldId id="420"/>
            <p14:sldId id="432"/>
            <p14:sldId id="319"/>
            <p14:sldId id="499"/>
            <p14:sldId id="464"/>
            <p14:sldId id="500"/>
            <p14:sldId id="472"/>
            <p14:sldId id="492"/>
            <p14:sldId id="463"/>
            <p14:sldId id="465"/>
            <p14:sldId id="466"/>
            <p14:sldId id="467"/>
            <p14:sldId id="415"/>
            <p14:sldId id="434"/>
            <p14:sldId id="435"/>
            <p14:sldId id="373"/>
            <p14:sldId id="468"/>
            <p14:sldId id="491"/>
            <p14:sldId id="497"/>
            <p14:sldId id="496"/>
            <p14:sldId id="493"/>
            <p14:sldId id="494"/>
            <p14:sldId id="495"/>
            <p14:sldId id="469"/>
            <p14:sldId id="266"/>
            <p14:sldId id="498"/>
          </p14:sldIdLst>
        </p14:section>
        <p14:section name="Wrap-up and Conclude" id="{B1ED9EBD-C919-426C-B214-F3B31B57B365}">
          <p14:sldIdLst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E6"/>
    <a:srgbClr val="16468F"/>
    <a:srgbClr val="DA1A5A"/>
    <a:srgbClr val="009999"/>
    <a:srgbClr val="D9185C"/>
    <a:srgbClr val="06B4E6"/>
    <a:srgbClr val="48595D"/>
    <a:srgbClr val="FFFFFF"/>
    <a:srgbClr val="15458F"/>
    <a:srgbClr val="00B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4" autoAdjust="0"/>
    <p:restoredTop sz="68300" autoAdjust="0"/>
  </p:normalViewPr>
  <p:slideViewPr>
    <p:cSldViewPr snapToGrid="0" showGuides="1">
      <p:cViewPr varScale="1">
        <p:scale>
          <a:sx n="99" d="100"/>
          <a:sy n="99" d="100"/>
        </p:scale>
        <p:origin x="808" y="448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4" d="100"/>
        <a:sy n="164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866DA-F342-4387-B8B3-6605F981A2C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B26CAE-A106-4A94-80A3-E401B5963FC8}">
      <dgm:prSet phldrT="[Text]"/>
      <dgm:spPr/>
      <dgm:t>
        <a:bodyPr/>
        <a:lstStyle/>
        <a:p>
          <a:r>
            <a:rPr lang="en-US" dirty="0"/>
            <a:t>Value Alignment Interview</a:t>
          </a:r>
        </a:p>
      </dgm:t>
    </dgm:pt>
    <dgm:pt modelId="{FD6C370E-EAF7-4DD3-812C-3712D9FBB577}" type="parTrans" cxnId="{292A2249-45F8-42BE-BF7D-33ADB469AC53}">
      <dgm:prSet/>
      <dgm:spPr/>
      <dgm:t>
        <a:bodyPr/>
        <a:lstStyle/>
        <a:p>
          <a:endParaRPr lang="en-US"/>
        </a:p>
      </dgm:t>
    </dgm:pt>
    <dgm:pt modelId="{6149FF1A-2F43-4650-ACD7-46CCFCBD371E}" type="sibTrans" cxnId="{292A2249-45F8-42BE-BF7D-33ADB469AC53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DB7FE331-02AD-4E46-8197-9A5F1DB2EEAE}">
      <dgm:prSet phldrT="[Text]"/>
      <dgm:spPr/>
      <dgm:t>
        <a:bodyPr/>
        <a:lstStyle/>
        <a:p>
          <a:r>
            <a:rPr lang="en-US" dirty="0"/>
            <a:t>Induction</a:t>
          </a:r>
        </a:p>
      </dgm:t>
    </dgm:pt>
    <dgm:pt modelId="{5D9F8844-4471-4375-A5E5-957AF58DBF6D}" type="parTrans" cxnId="{B9F7A794-0065-4D99-BF30-7AAD7AC3B6E6}">
      <dgm:prSet/>
      <dgm:spPr/>
      <dgm:t>
        <a:bodyPr/>
        <a:lstStyle/>
        <a:p>
          <a:endParaRPr lang="en-US"/>
        </a:p>
      </dgm:t>
    </dgm:pt>
    <dgm:pt modelId="{3E4013B4-A3E1-4F72-8445-F4EF9CA426A5}" type="sibTrans" cxnId="{B9F7A794-0065-4D99-BF30-7AAD7AC3B6E6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E6F3E75D-FBD0-4E10-A95B-745B571A8934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7 Days: Welcome Video and </a:t>
          </a:r>
          <a:r>
            <a:rPr lang="en-US" dirty="0" err="1"/>
            <a:t>ClubRunner</a:t>
          </a:r>
          <a:r>
            <a:rPr lang="en-US" dirty="0"/>
            <a:t> or </a:t>
          </a:r>
          <a:r>
            <a:rPr lang="en-US" dirty="0" err="1"/>
            <a:t>DacDB</a:t>
          </a:r>
          <a:endParaRPr lang="en-US" dirty="0"/>
        </a:p>
      </dgm:t>
    </dgm:pt>
    <dgm:pt modelId="{59FA6A5B-1101-45DE-934D-D852057D12FB}" type="parTrans" cxnId="{60484904-C104-4C3D-AFE5-CB0C7155F56D}">
      <dgm:prSet/>
      <dgm:spPr/>
      <dgm:t>
        <a:bodyPr/>
        <a:lstStyle/>
        <a:p>
          <a:endParaRPr lang="en-US"/>
        </a:p>
      </dgm:t>
    </dgm:pt>
    <dgm:pt modelId="{65B353CA-201B-45F3-9758-1FEB9FE49E75}" type="sibTrans" cxnId="{60484904-C104-4C3D-AFE5-CB0C7155F56D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124903F2-B043-4271-AF06-6F55F1E3D68A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2 Weeks: Like Social Media Accounts</a:t>
          </a:r>
        </a:p>
      </dgm:t>
    </dgm:pt>
    <dgm:pt modelId="{BD1D1833-5C31-40B7-BE55-8D607FDF27B0}" type="parTrans" cxnId="{0B8A5AD6-1516-4908-8765-7F777E5BC248}">
      <dgm:prSet/>
      <dgm:spPr/>
      <dgm:t>
        <a:bodyPr/>
        <a:lstStyle/>
        <a:p>
          <a:endParaRPr lang="en-US"/>
        </a:p>
      </dgm:t>
    </dgm:pt>
    <dgm:pt modelId="{703DFD82-8C46-4B30-B33B-A5059451E705}" type="sibTrans" cxnId="{0B8A5AD6-1516-4908-8765-7F777E5BC248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31FDEDB8-F657-4CBA-B1F7-DADC2ECC8731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6 Weeks: Email Regarding Open Jobs (link to club’s website)</a:t>
          </a:r>
        </a:p>
      </dgm:t>
    </dgm:pt>
    <dgm:pt modelId="{EB0A4DC5-462D-479A-95CB-0D3D2E025363}" type="parTrans" cxnId="{E944E416-6E28-4E7A-B2B0-EC0A402C795F}">
      <dgm:prSet/>
      <dgm:spPr/>
      <dgm:t>
        <a:bodyPr/>
        <a:lstStyle/>
        <a:p>
          <a:endParaRPr lang="en-US"/>
        </a:p>
      </dgm:t>
    </dgm:pt>
    <dgm:pt modelId="{B1AEA265-BF52-4C58-AC0D-901E08F283E5}" type="sibTrans" cxnId="{E944E416-6E28-4E7A-B2B0-EC0A402C795F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DD30608-7E8C-4D49-94E7-7D36FC420BD5}">
      <dgm:prSet/>
      <dgm:spPr/>
      <dgm:t>
        <a:bodyPr/>
        <a:lstStyle/>
        <a:p>
          <a:r>
            <a:rPr lang="en-US" dirty="0"/>
            <a:t>4 Weeks: Mentor Check-in </a:t>
          </a:r>
        </a:p>
      </dgm:t>
    </dgm:pt>
    <dgm:pt modelId="{A97FFB1B-DEE7-4155-9970-A8D62D3AB9FA}" type="parTrans" cxnId="{7D29D51B-F860-4426-8DEA-668F83DBCF9E}">
      <dgm:prSet/>
      <dgm:spPr/>
      <dgm:t>
        <a:bodyPr/>
        <a:lstStyle/>
        <a:p>
          <a:endParaRPr lang="en-US"/>
        </a:p>
      </dgm:t>
    </dgm:pt>
    <dgm:pt modelId="{B706590D-0F1F-4B84-8CCB-AACAAD8A2F09}" type="sibTrans" cxnId="{7D29D51B-F860-4426-8DEA-668F83DBCF9E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22D359A-8049-47E2-84F3-7D5DFA1D3964}">
      <dgm:prSet phldrT="[Text]"/>
      <dgm:spPr/>
      <dgm:t>
        <a:bodyPr/>
        <a:lstStyle/>
        <a:p>
          <a:r>
            <a:rPr lang="en-US" dirty="0"/>
            <a:t>3 Months: Mentor Check-in</a:t>
          </a:r>
        </a:p>
      </dgm:t>
    </dgm:pt>
    <dgm:pt modelId="{F3489561-DFC9-4280-BDF1-E60F7C2C6860}" type="parTrans" cxnId="{2720C80E-F71E-4971-BF8C-3D9A24DBB01E}">
      <dgm:prSet/>
      <dgm:spPr/>
      <dgm:t>
        <a:bodyPr/>
        <a:lstStyle/>
        <a:p>
          <a:endParaRPr lang="en-US"/>
        </a:p>
      </dgm:t>
    </dgm:pt>
    <dgm:pt modelId="{A20FCB53-E730-402E-8CAD-713F77794A04}" type="sibTrans" cxnId="{2720C80E-F71E-4971-BF8C-3D9A24DBB01E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026FC64D-D278-45BA-8375-49096B0B61C2}">
      <dgm:prSet phldrT="[Text]"/>
      <dgm:spPr>
        <a:solidFill>
          <a:srgbClr val="009999"/>
        </a:solidFill>
      </dgm:spPr>
      <dgm:t>
        <a:bodyPr/>
        <a:lstStyle/>
        <a:p>
          <a:r>
            <a:rPr lang="en-US" dirty="0"/>
            <a:t>4 Months: Email Learning Course Suggestions </a:t>
          </a:r>
        </a:p>
      </dgm:t>
    </dgm:pt>
    <dgm:pt modelId="{7540C51C-150F-45DB-8E32-50C808C8C1EC}" type="parTrans" cxnId="{400D38B3-5FD0-4812-99DB-B1A48FBB2DFA}">
      <dgm:prSet/>
      <dgm:spPr/>
      <dgm:t>
        <a:bodyPr/>
        <a:lstStyle/>
        <a:p>
          <a:endParaRPr lang="en-US"/>
        </a:p>
      </dgm:t>
    </dgm:pt>
    <dgm:pt modelId="{F203E777-26F9-466A-8ED1-648295E977B2}" type="sibTrans" cxnId="{400D38B3-5FD0-4812-99DB-B1A48FBB2DFA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616050C6-1F5C-4747-89FA-48BD6D3DE4BC}">
      <dgm:prSet phldrT="[Text]"/>
      <dgm:spPr/>
      <dgm:t>
        <a:bodyPr/>
        <a:lstStyle/>
        <a:p>
          <a:r>
            <a:rPr lang="en-US" dirty="0"/>
            <a:t>6 Months: New Member Dinner</a:t>
          </a:r>
        </a:p>
      </dgm:t>
    </dgm:pt>
    <dgm:pt modelId="{644782B0-C0C2-4A99-BF4C-F60AE8EBCA41}" type="parTrans" cxnId="{4DCDB91E-F029-4EA8-95B0-E96BC6E32643}">
      <dgm:prSet/>
      <dgm:spPr/>
      <dgm:t>
        <a:bodyPr/>
        <a:lstStyle/>
        <a:p>
          <a:endParaRPr lang="en-US"/>
        </a:p>
      </dgm:t>
    </dgm:pt>
    <dgm:pt modelId="{2C090A19-9754-4067-9832-3DE9ADE50C65}" type="sibTrans" cxnId="{4DCDB91E-F029-4EA8-95B0-E96BC6E32643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7BC5404-FEE6-4F99-9F6F-E8FE88A6ADC5}">
      <dgm:prSet phldrT="[Text]"/>
      <dgm:spPr/>
      <dgm:t>
        <a:bodyPr/>
        <a:lstStyle/>
        <a:p>
          <a:r>
            <a:rPr lang="en-US" dirty="0"/>
            <a:t>8 Months: Mentor Check-in</a:t>
          </a:r>
        </a:p>
      </dgm:t>
    </dgm:pt>
    <dgm:pt modelId="{9E7FBC97-E680-4F49-9619-B16DD2C66ABA}" type="parTrans" cxnId="{8C215E74-5FD5-46E9-A8DE-3B4D5DF5FCA0}">
      <dgm:prSet/>
      <dgm:spPr/>
      <dgm:t>
        <a:bodyPr/>
        <a:lstStyle/>
        <a:p>
          <a:endParaRPr lang="en-US"/>
        </a:p>
      </dgm:t>
    </dgm:pt>
    <dgm:pt modelId="{E3E78917-3479-4F8B-B856-83AA523300FC}" type="sibTrans" cxnId="{8C215E74-5FD5-46E9-A8DE-3B4D5DF5FCA0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1EF9C124-5A5D-4B11-B239-11988A726E3A}">
      <dgm:prSet/>
      <dgm:spPr>
        <a:solidFill>
          <a:srgbClr val="009999"/>
        </a:solidFill>
      </dgm:spPr>
      <dgm:t>
        <a:bodyPr/>
        <a:lstStyle/>
        <a:p>
          <a:r>
            <a:rPr lang="en-US" dirty="0"/>
            <a:t>3 Weeks: Take Rotary Basics Course &amp; My Rotary Account</a:t>
          </a:r>
        </a:p>
      </dgm:t>
    </dgm:pt>
    <dgm:pt modelId="{1D17C10E-F15B-45A8-8CDE-C25C7590DC19}" type="parTrans" cxnId="{DABB2301-E052-43EB-B8E0-78B967EE1866}">
      <dgm:prSet/>
      <dgm:spPr/>
      <dgm:t>
        <a:bodyPr/>
        <a:lstStyle/>
        <a:p>
          <a:endParaRPr lang="en-US"/>
        </a:p>
      </dgm:t>
    </dgm:pt>
    <dgm:pt modelId="{E0FB936F-BCF8-4995-8D10-F7F59233D7D5}" type="sibTrans" cxnId="{DABB2301-E052-43EB-B8E0-78B967EE1866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386DFCCF-5912-4288-9AF7-BB880FBE0080}">
      <dgm:prSet phldrT="[Text]"/>
      <dgm:spPr/>
      <dgm:t>
        <a:bodyPr/>
        <a:lstStyle/>
        <a:p>
          <a:r>
            <a:rPr lang="en-US" dirty="0"/>
            <a:t>12 Months: Anniversary Celebration</a:t>
          </a:r>
        </a:p>
      </dgm:t>
    </dgm:pt>
    <dgm:pt modelId="{BCE68DB1-DE2D-4080-BEBE-EE158216796A}" type="parTrans" cxnId="{14A4ED07-16AB-4EA2-ADD7-FA9329B6C2AD}">
      <dgm:prSet/>
      <dgm:spPr/>
      <dgm:t>
        <a:bodyPr/>
        <a:lstStyle/>
        <a:p>
          <a:endParaRPr lang="en-US"/>
        </a:p>
      </dgm:t>
    </dgm:pt>
    <dgm:pt modelId="{92F48758-C19C-46C3-BC97-DC4EE6776E9F}" type="sibTrans" cxnId="{14A4ED07-16AB-4EA2-ADD7-FA9329B6C2AD}">
      <dgm:prSet/>
      <dgm:spPr/>
      <dgm:t>
        <a:bodyPr/>
        <a:lstStyle/>
        <a:p>
          <a:endParaRPr lang="en-US"/>
        </a:p>
      </dgm:t>
    </dgm:pt>
    <dgm:pt modelId="{A13B245A-34D4-4C64-90BC-5ADB85435ED4}" type="pres">
      <dgm:prSet presAssocID="{D1F866DA-F342-4387-B8B3-6605F981A2C2}" presName="diagram" presStyleCnt="0">
        <dgm:presLayoutVars>
          <dgm:dir/>
          <dgm:resizeHandles val="exact"/>
        </dgm:presLayoutVars>
      </dgm:prSet>
      <dgm:spPr/>
    </dgm:pt>
    <dgm:pt modelId="{09C435EC-879A-4596-B2F7-50098087F34B}" type="pres">
      <dgm:prSet presAssocID="{2CB26CAE-A106-4A94-80A3-E401B5963FC8}" presName="node" presStyleLbl="node1" presStyleIdx="0" presStyleCnt="12">
        <dgm:presLayoutVars>
          <dgm:bulletEnabled val="1"/>
        </dgm:presLayoutVars>
      </dgm:prSet>
      <dgm:spPr/>
    </dgm:pt>
    <dgm:pt modelId="{26E59264-F9D3-4B2E-BB69-408032257FC9}" type="pres">
      <dgm:prSet presAssocID="{6149FF1A-2F43-4650-ACD7-46CCFCBD371E}" presName="sibTrans" presStyleLbl="sibTrans2D1" presStyleIdx="0" presStyleCnt="11"/>
      <dgm:spPr/>
    </dgm:pt>
    <dgm:pt modelId="{A90FC98E-BFE9-40A5-B736-89DF0EFE820A}" type="pres">
      <dgm:prSet presAssocID="{6149FF1A-2F43-4650-ACD7-46CCFCBD371E}" presName="connectorText" presStyleLbl="sibTrans2D1" presStyleIdx="0" presStyleCnt="11"/>
      <dgm:spPr/>
    </dgm:pt>
    <dgm:pt modelId="{46C431EA-7ACC-4580-99DB-1323B5DD0657}" type="pres">
      <dgm:prSet presAssocID="{DB7FE331-02AD-4E46-8197-9A5F1DB2EEAE}" presName="node" presStyleLbl="node1" presStyleIdx="1" presStyleCnt="12">
        <dgm:presLayoutVars>
          <dgm:bulletEnabled val="1"/>
        </dgm:presLayoutVars>
      </dgm:prSet>
      <dgm:spPr/>
    </dgm:pt>
    <dgm:pt modelId="{D41118CB-9D5A-4B8B-B060-C30B8CC46620}" type="pres">
      <dgm:prSet presAssocID="{3E4013B4-A3E1-4F72-8445-F4EF9CA426A5}" presName="sibTrans" presStyleLbl="sibTrans2D1" presStyleIdx="1" presStyleCnt="11"/>
      <dgm:spPr/>
    </dgm:pt>
    <dgm:pt modelId="{806987A2-0E4E-4922-8E64-97EEF9CB8DD8}" type="pres">
      <dgm:prSet presAssocID="{3E4013B4-A3E1-4F72-8445-F4EF9CA426A5}" presName="connectorText" presStyleLbl="sibTrans2D1" presStyleIdx="1" presStyleCnt="11"/>
      <dgm:spPr/>
    </dgm:pt>
    <dgm:pt modelId="{3B150F16-AB85-4F72-A00C-ACAB16D42B87}" type="pres">
      <dgm:prSet presAssocID="{E6F3E75D-FBD0-4E10-A95B-745B571A8934}" presName="node" presStyleLbl="node1" presStyleIdx="2" presStyleCnt="12">
        <dgm:presLayoutVars>
          <dgm:bulletEnabled val="1"/>
        </dgm:presLayoutVars>
      </dgm:prSet>
      <dgm:spPr/>
    </dgm:pt>
    <dgm:pt modelId="{463FE525-C317-4746-866D-46F7AB139464}" type="pres">
      <dgm:prSet presAssocID="{65B353CA-201B-45F3-9758-1FEB9FE49E75}" presName="sibTrans" presStyleLbl="sibTrans2D1" presStyleIdx="2" presStyleCnt="11"/>
      <dgm:spPr/>
    </dgm:pt>
    <dgm:pt modelId="{1779537C-69CD-4225-9F00-ED81AC2ACC94}" type="pres">
      <dgm:prSet presAssocID="{65B353CA-201B-45F3-9758-1FEB9FE49E75}" presName="connectorText" presStyleLbl="sibTrans2D1" presStyleIdx="2" presStyleCnt="11"/>
      <dgm:spPr/>
    </dgm:pt>
    <dgm:pt modelId="{C90CDDB9-904E-4990-A4D5-A4AEF88FEFC3}" type="pres">
      <dgm:prSet presAssocID="{124903F2-B043-4271-AF06-6F55F1E3D68A}" presName="node" presStyleLbl="node1" presStyleIdx="3" presStyleCnt="12">
        <dgm:presLayoutVars>
          <dgm:bulletEnabled val="1"/>
        </dgm:presLayoutVars>
      </dgm:prSet>
      <dgm:spPr/>
    </dgm:pt>
    <dgm:pt modelId="{78AA7B53-9D66-41E8-A720-F753FE567CAC}" type="pres">
      <dgm:prSet presAssocID="{703DFD82-8C46-4B30-B33B-A5059451E705}" presName="sibTrans" presStyleLbl="sibTrans2D1" presStyleIdx="3" presStyleCnt="11"/>
      <dgm:spPr/>
    </dgm:pt>
    <dgm:pt modelId="{4ACB6109-7D91-4FEE-A52C-5693DEC2828E}" type="pres">
      <dgm:prSet presAssocID="{703DFD82-8C46-4B30-B33B-A5059451E705}" presName="connectorText" presStyleLbl="sibTrans2D1" presStyleIdx="3" presStyleCnt="11"/>
      <dgm:spPr/>
    </dgm:pt>
    <dgm:pt modelId="{FCD800A9-0092-4E01-8BF9-A7A36D6431CC}" type="pres">
      <dgm:prSet presAssocID="{1EF9C124-5A5D-4B11-B239-11988A726E3A}" presName="node" presStyleLbl="node1" presStyleIdx="4" presStyleCnt="12">
        <dgm:presLayoutVars>
          <dgm:bulletEnabled val="1"/>
        </dgm:presLayoutVars>
      </dgm:prSet>
      <dgm:spPr/>
    </dgm:pt>
    <dgm:pt modelId="{8CA74B62-B82C-45A8-974A-506AB4C968FD}" type="pres">
      <dgm:prSet presAssocID="{E0FB936F-BCF8-4995-8D10-F7F59233D7D5}" presName="sibTrans" presStyleLbl="sibTrans2D1" presStyleIdx="4" presStyleCnt="11"/>
      <dgm:spPr/>
    </dgm:pt>
    <dgm:pt modelId="{031DC0A6-079F-406A-A140-B47377BE6E1C}" type="pres">
      <dgm:prSet presAssocID="{E0FB936F-BCF8-4995-8D10-F7F59233D7D5}" presName="connectorText" presStyleLbl="sibTrans2D1" presStyleIdx="4" presStyleCnt="11"/>
      <dgm:spPr/>
    </dgm:pt>
    <dgm:pt modelId="{7C81B8CE-1C2B-470B-9A5C-FEDCD962973B}" type="pres">
      <dgm:prSet presAssocID="{9DD30608-7E8C-4D49-94E7-7D36FC420BD5}" presName="node" presStyleLbl="node1" presStyleIdx="5" presStyleCnt="12">
        <dgm:presLayoutVars>
          <dgm:bulletEnabled val="1"/>
        </dgm:presLayoutVars>
      </dgm:prSet>
      <dgm:spPr/>
    </dgm:pt>
    <dgm:pt modelId="{CE4E4674-7BD4-4A66-BA67-DDE652C4FAAB}" type="pres">
      <dgm:prSet presAssocID="{B706590D-0F1F-4B84-8CCB-AACAAD8A2F09}" presName="sibTrans" presStyleLbl="sibTrans2D1" presStyleIdx="5" presStyleCnt="11"/>
      <dgm:spPr/>
    </dgm:pt>
    <dgm:pt modelId="{FC90EF27-9F6F-4DBB-989C-CF2A35B6A06F}" type="pres">
      <dgm:prSet presAssocID="{B706590D-0F1F-4B84-8CCB-AACAAD8A2F09}" presName="connectorText" presStyleLbl="sibTrans2D1" presStyleIdx="5" presStyleCnt="11"/>
      <dgm:spPr/>
    </dgm:pt>
    <dgm:pt modelId="{154C7857-024A-415C-AC2F-576AD246F3C6}" type="pres">
      <dgm:prSet presAssocID="{31FDEDB8-F657-4CBA-B1F7-DADC2ECC8731}" presName="node" presStyleLbl="node1" presStyleIdx="6" presStyleCnt="12">
        <dgm:presLayoutVars>
          <dgm:bulletEnabled val="1"/>
        </dgm:presLayoutVars>
      </dgm:prSet>
      <dgm:spPr/>
    </dgm:pt>
    <dgm:pt modelId="{180E9EEA-63EC-4D95-A5D9-673D5A9C4AEC}" type="pres">
      <dgm:prSet presAssocID="{B1AEA265-BF52-4C58-AC0D-901E08F283E5}" presName="sibTrans" presStyleLbl="sibTrans2D1" presStyleIdx="6" presStyleCnt="11"/>
      <dgm:spPr/>
    </dgm:pt>
    <dgm:pt modelId="{C3E018EC-C855-424A-8685-A9C4D45392D4}" type="pres">
      <dgm:prSet presAssocID="{B1AEA265-BF52-4C58-AC0D-901E08F283E5}" presName="connectorText" presStyleLbl="sibTrans2D1" presStyleIdx="6" presStyleCnt="11"/>
      <dgm:spPr/>
    </dgm:pt>
    <dgm:pt modelId="{880C7811-DF8C-4610-98C1-B47F6D4BF715}" type="pres">
      <dgm:prSet presAssocID="{922D359A-8049-47E2-84F3-7D5DFA1D3964}" presName="node" presStyleLbl="node1" presStyleIdx="7" presStyleCnt="12">
        <dgm:presLayoutVars>
          <dgm:bulletEnabled val="1"/>
        </dgm:presLayoutVars>
      </dgm:prSet>
      <dgm:spPr/>
    </dgm:pt>
    <dgm:pt modelId="{717DEC48-B9D9-40DB-9A28-6A89C5494E94}" type="pres">
      <dgm:prSet presAssocID="{A20FCB53-E730-402E-8CAD-713F77794A04}" presName="sibTrans" presStyleLbl="sibTrans2D1" presStyleIdx="7" presStyleCnt="11"/>
      <dgm:spPr/>
    </dgm:pt>
    <dgm:pt modelId="{504654A2-0728-442C-9523-4633CB9FD3F7}" type="pres">
      <dgm:prSet presAssocID="{A20FCB53-E730-402E-8CAD-713F77794A04}" presName="connectorText" presStyleLbl="sibTrans2D1" presStyleIdx="7" presStyleCnt="11"/>
      <dgm:spPr/>
    </dgm:pt>
    <dgm:pt modelId="{D772694B-5441-4602-A6C2-10BC88B74CE2}" type="pres">
      <dgm:prSet presAssocID="{026FC64D-D278-45BA-8375-49096B0B61C2}" presName="node" presStyleLbl="node1" presStyleIdx="8" presStyleCnt="12">
        <dgm:presLayoutVars>
          <dgm:bulletEnabled val="1"/>
        </dgm:presLayoutVars>
      </dgm:prSet>
      <dgm:spPr/>
    </dgm:pt>
    <dgm:pt modelId="{31731677-F2CD-42B1-8787-81C906269B70}" type="pres">
      <dgm:prSet presAssocID="{F203E777-26F9-466A-8ED1-648295E977B2}" presName="sibTrans" presStyleLbl="sibTrans2D1" presStyleIdx="8" presStyleCnt="11"/>
      <dgm:spPr/>
    </dgm:pt>
    <dgm:pt modelId="{690A3A8D-7E5A-4985-8836-750A0C1B24F1}" type="pres">
      <dgm:prSet presAssocID="{F203E777-26F9-466A-8ED1-648295E977B2}" presName="connectorText" presStyleLbl="sibTrans2D1" presStyleIdx="8" presStyleCnt="11"/>
      <dgm:spPr/>
    </dgm:pt>
    <dgm:pt modelId="{B06C31AB-6547-4A15-BF93-47DBFE773B3F}" type="pres">
      <dgm:prSet presAssocID="{616050C6-1F5C-4747-89FA-48BD6D3DE4BC}" presName="node" presStyleLbl="node1" presStyleIdx="9" presStyleCnt="12">
        <dgm:presLayoutVars>
          <dgm:bulletEnabled val="1"/>
        </dgm:presLayoutVars>
      </dgm:prSet>
      <dgm:spPr/>
    </dgm:pt>
    <dgm:pt modelId="{7560E251-8BE3-4F5F-ABED-3AD99D6F0673}" type="pres">
      <dgm:prSet presAssocID="{2C090A19-9754-4067-9832-3DE9ADE50C65}" presName="sibTrans" presStyleLbl="sibTrans2D1" presStyleIdx="9" presStyleCnt="11"/>
      <dgm:spPr/>
    </dgm:pt>
    <dgm:pt modelId="{9D448182-12FC-4360-87C4-43A26257010B}" type="pres">
      <dgm:prSet presAssocID="{2C090A19-9754-4067-9832-3DE9ADE50C65}" presName="connectorText" presStyleLbl="sibTrans2D1" presStyleIdx="9" presStyleCnt="11"/>
      <dgm:spPr/>
    </dgm:pt>
    <dgm:pt modelId="{90D78E20-51E9-420E-ACD7-93199A574B6E}" type="pres">
      <dgm:prSet presAssocID="{97BC5404-FEE6-4F99-9F6F-E8FE88A6ADC5}" presName="node" presStyleLbl="node1" presStyleIdx="10" presStyleCnt="12">
        <dgm:presLayoutVars>
          <dgm:bulletEnabled val="1"/>
        </dgm:presLayoutVars>
      </dgm:prSet>
      <dgm:spPr/>
    </dgm:pt>
    <dgm:pt modelId="{C748BDDC-706F-47D6-9DEC-4F7A851A6533}" type="pres">
      <dgm:prSet presAssocID="{E3E78917-3479-4F8B-B856-83AA523300FC}" presName="sibTrans" presStyleLbl="sibTrans2D1" presStyleIdx="10" presStyleCnt="11"/>
      <dgm:spPr/>
    </dgm:pt>
    <dgm:pt modelId="{53196FC4-8711-4CCA-9C3D-3C6AAFAF03F5}" type="pres">
      <dgm:prSet presAssocID="{E3E78917-3479-4F8B-B856-83AA523300FC}" presName="connectorText" presStyleLbl="sibTrans2D1" presStyleIdx="10" presStyleCnt="11"/>
      <dgm:spPr/>
    </dgm:pt>
    <dgm:pt modelId="{2E80E4AF-D246-4F58-92F8-526B82BEB15D}" type="pres">
      <dgm:prSet presAssocID="{386DFCCF-5912-4288-9AF7-BB880FBE00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ABB2301-E052-43EB-B8E0-78B967EE1866}" srcId="{D1F866DA-F342-4387-B8B3-6605F981A2C2}" destId="{1EF9C124-5A5D-4B11-B239-11988A726E3A}" srcOrd="4" destOrd="0" parTransId="{1D17C10E-F15B-45A8-8CDE-C25C7590DC19}" sibTransId="{E0FB936F-BCF8-4995-8D10-F7F59233D7D5}"/>
    <dgm:cxn modelId="{60484904-C104-4C3D-AFE5-CB0C7155F56D}" srcId="{D1F866DA-F342-4387-B8B3-6605F981A2C2}" destId="{E6F3E75D-FBD0-4E10-A95B-745B571A8934}" srcOrd="2" destOrd="0" parTransId="{59FA6A5B-1101-45DE-934D-D852057D12FB}" sibTransId="{65B353CA-201B-45F3-9758-1FEB9FE49E75}"/>
    <dgm:cxn modelId="{14A4ED07-16AB-4EA2-ADD7-FA9329B6C2AD}" srcId="{D1F866DA-F342-4387-B8B3-6605F981A2C2}" destId="{386DFCCF-5912-4288-9AF7-BB880FBE0080}" srcOrd="11" destOrd="0" parTransId="{BCE68DB1-DE2D-4080-BEBE-EE158216796A}" sibTransId="{92F48758-C19C-46C3-BC97-DC4EE6776E9F}"/>
    <dgm:cxn modelId="{2720C80E-F71E-4971-BF8C-3D9A24DBB01E}" srcId="{D1F866DA-F342-4387-B8B3-6605F981A2C2}" destId="{922D359A-8049-47E2-84F3-7D5DFA1D3964}" srcOrd="7" destOrd="0" parTransId="{F3489561-DFC9-4280-BDF1-E60F7C2C6860}" sibTransId="{A20FCB53-E730-402E-8CAD-713F77794A04}"/>
    <dgm:cxn modelId="{696D8712-BC99-4632-9F1E-93DA9C0A6B1A}" type="presOf" srcId="{E0FB936F-BCF8-4995-8D10-F7F59233D7D5}" destId="{031DC0A6-079F-406A-A140-B47377BE6E1C}" srcOrd="1" destOrd="0" presId="urn:microsoft.com/office/officeart/2005/8/layout/process5"/>
    <dgm:cxn modelId="{549B3116-319A-490F-A469-7EFCACDDC9C9}" type="presOf" srcId="{F203E777-26F9-466A-8ED1-648295E977B2}" destId="{690A3A8D-7E5A-4985-8836-750A0C1B24F1}" srcOrd="1" destOrd="0" presId="urn:microsoft.com/office/officeart/2005/8/layout/process5"/>
    <dgm:cxn modelId="{E944E416-6E28-4E7A-B2B0-EC0A402C795F}" srcId="{D1F866DA-F342-4387-B8B3-6605F981A2C2}" destId="{31FDEDB8-F657-4CBA-B1F7-DADC2ECC8731}" srcOrd="6" destOrd="0" parTransId="{EB0A4DC5-462D-479A-95CB-0D3D2E025363}" sibTransId="{B1AEA265-BF52-4C58-AC0D-901E08F283E5}"/>
    <dgm:cxn modelId="{7D29D51B-F860-4426-8DEA-668F83DBCF9E}" srcId="{D1F866DA-F342-4387-B8B3-6605F981A2C2}" destId="{9DD30608-7E8C-4D49-94E7-7D36FC420BD5}" srcOrd="5" destOrd="0" parTransId="{A97FFB1B-DEE7-4155-9970-A8D62D3AB9FA}" sibTransId="{B706590D-0F1F-4B84-8CCB-AACAAD8A2F09}"/>
    <dgm:cxn modelId="{4DCDB91E-F029-4EA8-95B0-E96BC6E32643}" srcId="{D1F866DA-F342-4387-B8B3-6605F981A2C2}" destId="{616050C6-1F5C-4747-89FA-48BD6D3DE4BC}" srcOrd="9" destOrd="0" parTransId="{644782B0-C0C2-4A99-BF4C-F60AE8EBCA41}" sibTransId="{2C090A19-9754-4067-9832-3DE9ADE50C65}"/>
    <dgm:cxn modelId="{1926BF21-0E12-4DCB-9F15-812B09249E2B}" type="presOf" srcId="{922D359A-8049-47E2-84F3-7D5DFA1D3964}" destId="{880C7811-DF8C-4610-98C1-B47F6D4BF715}" srcOrd="0" destOrd="0" presId="urn:microsoft.com/office/officeart/2005/8/layout/process5"/>
    <dgm:cxn modelId="{A1845E2E-8BF6-4A7E-9A09-7C90ACF302BD}" type="presOf" srcId="{E0FB936F-BCF8-4995-8D10-F7F59233D7D5}" destId="{8CA74B62-B82C-45A8-974A-506AB4C968FD}" srcOrd="0" destOrd="0" presId="urn:microsoft.com/office/officeart/2005/8/layout/process5"/>
    <dgm:cxn modelId="{9C912948-821C-442E-B4C0-262490F91672}" type="presOf" srcId="{2C090A19-9754-4067-9832-3DE9ADE50C65}" destId="{9D448182-12FC-4360-87C4-43A26257010B}" srcOrd="1" destOrd="0" presId="urn:microsoft.com/office/officeart/2005/8/layout/process5"/>
    <dgm:cxn modelId="{64F6BB48-301E-412C-96F3-F2260CFE14CC}" type="presOf" srcId="{65B353CA-201B-45F3-9758-1FEB9FE49E75}" destId="{463FE525-C317-4746-866D-46F7AB139464}" srcOrd="0" destOrd="0" presId="urn:microsoft.com/office/officeart/2005/8/layout/process5"/>
    <dgm:cxn modelId="{292A2249-45F8-42BE-BF7D-33ADB469AC53}" srcId="{D1F866DA-F342-4387-B8B3-6605F981A2C2}" destId="{2CB26CAE-A106-4A94-80A3-E401B5963FC8}" srcOrd="0" destOrd="0" parTransId="{FD6C370E-EAF7-4DD3-812C-3712D9FBB577}" sibTransId="{6149FF1A-2F43-4650-ACD7-46CCFCBD371E}"/>
    <dgm:cxn modelId="{52057251-B384-44BD-BB38-B061EA0B4DB9}" type="presOf" srcId="{E3E78917-3479-4F8B-B856-83AA523300FC}" destId="{C748BDDC-706F-47D6-9DEC-4F7A851A6533}" srcOrd="0" destOrd="0" presId="urn:microsoft.com/office/officeart/2005/8/layout/process5"/>
    <dgm:cxn modelId="{8C441D55-DE10-4A63-895F-80CDBF9441F4}" type="presOf" srcId="{9DD30608-7E8C-4D49-94E7-7D36FC420BD5}" destId="{7C81B8CE-1C2B-470B-9A5C-FEDCD962973B}" srcOrd="0" destOrd="0" presId="urn:microsoft.com/office/officeart/2005/8/layout/process5"/>
    <dgm:cxn modelId="{8D288C57-53B0-40C6-9D76-FADC8B3EE3DE}" type="presOf" srcId="{E3E78917-3479-4F8B-B856-83AA523300FC}" destId="{53196FC4-8711-4CCA-9C3D-3C6AAFAF03F5}" srcOrd="1" destOrd="0" presId="urn:microsoft.com/office/officeart/2005/8/layout/process5"/>
    <dgm:cxn modelId="{72A62859-D81C-4AA2-A4D2-12A1FAF69E9C}" type="presOf" srcId="{6149FF1A-2F43-4650-ACD7-46CCFCBD371E}" destId="{26E59264-F9D3-4B2E-BB69-408032257FC9}" srcOrd="0" destOrd="0" presId="urn:microsoft.com/office/officeart/2005/8/layout/process5"/>
    <dgm:cxn modelId="{B39E4B5E-49DB-4DBE-9D1B-2315B6B77578}" type="presOf" srcId="{B706590D-0F1F-4B84-8CCB-AACAAD8A2F09}" destId="{CE4E4674-7BD4-4A66-BA67-DDE652C4FAAB}" srcOrd="0" destOrd="0" presId="urn:microsoft.com/office/officeart/2005/8/layout/process5"/>
    <dgm:cxn modelId="{5916416D-0A90-428E-8029-4477108EF055}" type="presOf" srcId="{A20FCB53-E730-402E-8CAD-713F77794A04}" destId="{504654A2-0728-442C-9523-4633CB9FD3F7}" srcOrd="1" destOrd="0" presId="urn:microsoft.com/office/officeart/2005/8/layout/process5"/>
    <dgm:cxn modelId="{35472873-D921-4C06-9624-42D27C094CD5}" type="presOf" srcId="{2CB26CAE-A106-4A94-80A3-E401B5963FC8}" destId="{09C435EC-879A-4596-B2F7-50098087F34B}" srcOrd="0" destOrd="0" presId="urn:microsoft.com/office/officeart/2005/8/layout/process5"/>
    <dgm:cxn modelId="{8C215E74-5FD5-46E9-A8DE-3B4D5DF5FCA0}" srcId="{D1F866DA-F342-4387-B8B3-6605F981A2C2}" destId="{97BC5404-FEE6-4F99-9F6F-E8FE88A6ADC5}" srcOrd="10" destOrd="0" parTransId="{9E7FBC97-E680-4F49-9619-B16DD2C66ABA}" sibTransId="{E3E78917-3479-4F8B-B856-83AA523300FC}"/>
    <dgm:cxn modelId="{F6222777-4C6A-4C85-BB21-C9B7DDA71171}" type="presOf" srcId="{E6F3E75D-FBD0-4E10-A95B-745B571A8934}" destId="{3B150F16-AB85-4F72-A00C-ACAB16D42B87}" srcOrd="0" destOrd="0" presId="urn:microsoft.com/office/officeart/2005/8/layout/process5"/>
    <dgm:cxn modelId="{F4CB977A-9EEB-4C59-B149-E1C618473B86}" type="presOf" srcId="{65B353CA-201B-45F3-9758-1FEB9FE49E75}" destId="{1779537C-69CD-4225-9F00-ED81AC2ACC94}" srcOrd="1" destOrd="0" presId="urn:microsoft.com/office/officeart/2005/8/layout/process5"/>
    <dgm:cxn modelId="{13C32188-804A-4864-91A9-85FAACC92AFC}" type="presOf" srcId="{6149FF1A-2F43-4650-ACD7-46CCFCBD371E}" destId="{A90FC98E-BFE9-40A5-B736-89DF0EFE820A}" srcOrd="1" destOrd="0" presId="urn:microsoft.com/office/officeart/2005/8/layout/process5"/>
    <dgm:cxn modelId="{034CE58D-5009-4DEB-8462-AA14293458C9}" type="presOf" srcId="{703DFD82-8C46-4B30-B33B-A5059451E705}" destId="{78AA7B53-9D66-41E8-A720-F753FE567CAC}" srcOrd="0" destOrd="0" presId="urn:microsoft.com/office/officeart/2005/8/layout/process5"/>
    <dgm:cxn modelId="{F7753191-3CBF-4C38-9E7E-96566AFFBB72}" type="presOf" srcId="{2C090A19-9754-4067-9832-3DE9ADE50C65}" destId="{7560E251-8BE3-4F5F-ABED-3AD99D6F0673}" srcOrd="0" destOrd="0" presId="urn:microsoft.com/office/officeart/2005/8/layout/process5"/>
    <dgm:cxn modelId="{B9F7A794-0065-4D99-BF30-7AAD7AC3B6E6}" srcId="{D1F866DA-F342-4387-B8B3-6605F981A2C2}" destId="{DB7FE331-02AD-4E46-8197-9A5F1DB2EEAE}" srcOrd="1" destOrd="0" parTransId="{5D9F8844-4471-4375-A5E5-957AF58DBF6D}" sibTransId="{3E4013B4-A3E1-4F72-8445-F4EF9CA426A5}"/>
    <dgm:cxn modelId="{53DBA997-A4FB-4582-923C-402320CD03F1}" type="presOf" srcId="{97BC5404-FEE6-4F99-9F6F-E8FE88A6ADC5}" destId="{90D78E20-51E9-420E-ACD7-93199A574B6E}" srcOrd="0" destOrd="0" presId="urn:microsoft.com/office/officeart/2005/8/layout/process5"/>
    <dgm:cxn modelId="{B289009C-0777-4072-AA77-FF42C1033991}" type="presOf" srcId="{3E4013B4-A3E1-4F72-8445-F4EF9CA426A5}" destId="{806987A2-0E4E-4922-8E64-97EEF9CB8DD8}" srcOrd="1" destOrd="0" presId="urn:microsoft.com/office/officeart/2005/8/layout/process5"/>
    <dgm:cxn modelId="{6E284BAA-D221-4A80-B41C-C166D97469A7}" type="presOf" srcId="{616050C6-1F5C-4747-89FA-48BD6D3DE4BC}" destId="{B06C31AB-6547-4A15-BF93-47DBFE773B3F}" srcOrd="0" destOrd="0" presId="urn:microsoft.com/office/officeart/2005/8/layout/process5"/>
    <dgm:cxn modelId="{400D38B3-5FD0-4812-99DB-B1A48FBB2DFA}" srcId="{D1F866DA-F342-4387-B8B3-6605F981A2C2}" destId="{026FC64D-D278-45BA-8375-49096B0B61C2}" srcOrd="8" destOrd="0" parTransId="{7540C51C-150F-45DB-8E32-50C808C8C1EC}" sibTransId="{F203E777-26F9-466A-8ED1-648295E977B2}"/>
    <dgm:cxn modelId="{A6F2FCBB-6AC4-4969-8F05-2C1B220CE3FC}" type="presOf" srcId="{DB7FE331-02AD-4E46-8197-9A5F1DB2EEAE}" destId="{46C431EA-7ACC-4580-99DB-1323B5DD0657}" srcOrd="0" destOrd="0" presId="urn:microsoft.com/office/officeart/2005/8/layout/process5"/>
    <dgm:cxn modelId="{338545BD-825D-4C65-8C3A-9A64A2A7409B}" type="presOf" srcId="{A20FCB53-E730-402E-8CAD-713F77794A04}" destId="{717DEC48-B9D9-40DB-9A28-6A89C5494E94}" srcOrd="0" destOrd="0" presId="urn:microsoft.com/office/officeart/2005/8/layout/process5"/>
    <dgm:cxn modelId="{88D2D9C5-E4A0-4680-B7A3-5CE279E54A12}" type="presOf" srcId="{703DFD82-8C46-4B30-B33B-A5059451E705}" destId="{4ACB6109-7D91-4FEE-A52C-5693DEC2828E}" srcOrd="1" destOrd="0" presId="urn:microsoft.com/office/officeart/2005/8/layout/process5"/>
    <dgm:cxn modelId="{3AC411CA-F6F7-463A-A33D-37D591DE7C75}" type="presOf" srcId="{D1F866DA-F342-4387-B8B3-6605F981A2C2}" destId="{A13B245A-34D4-4C64-90BC-5ADB85435ED4}" srcOrd="0" destOrd="0" presId="urn:microsoft.com/office/officeart/2005/8/layout/process5"/>
    <dgm:cxn modelId="{50732ED2-FEC2-41FA-811F-E2653A145010}" type="presOf" srcId="{B706590D-0F1F-4B84-8CCB-AACAAD8A2F09}" destId="{FC90EF27-9F6F-4DBB-989C-CF2A35B6A06F}" srcOrd="1" destOrd="0" presId="urn:microsoft.com/office/officeart/2005/8/layout/process5"/>
    <dgm:cxn modelId="{16E712D6-4B71-48A2-8C75-68DF673C2C97}" type="presOf" srcId="{1EF9C124-5A5D-4B11-B239-11988A726E3A}" destId="{FCD800A9-0092-4E01-8BF9-A7A36D6431CC}" srcOrd="0" destOrd="0" presId="urn:microsoft.com/office/officeart/2005/8/layout/process5"/>
    <dgm:cxn modelId="{0B8A5AD6-1516-4908-8765-7F777E5BC248}" srcId="{D1F866DA-F342-4387-B8B3-6605F981A2C2}" destId="{124903F2-B043-4271-AF06-6F55F1E3D68A}" srcOrd="3" destOrd="0" parTransId="{BD1D1833-5C31-40B7-BE55-8D607FDF27B0}" sibTransId="{703DFD82-8C46-4B30-B33B-A5059451E705}"/>
    <dgm:cxn modelId="{FE426FD9-1BBB-480A-96D1-0B9DDFC423CC}" type="presOf" srcId="{026FC64D-D278-45BA-8375-49096B0B61C2}" destId="{D772694B-5441-4602-A6C2-10BC88B74CE2}" srcOrd="0" destOrd="0" presId="urn:microsoft.com/office/officeart/2005/8/layout/process5"/>
    <dgm:cxn modelId="{E4CC34E4-3CBE-46D3-B6B5-C68FA0451BB7}" type="presOf" srcId="{B1AEA265-BF52-4C58-AC0D-901E08F283E5}" destId="{C3E018EC-C855-424A-8685-A9C4D45392D4}" srcOrd="1" destOrd="0" presId="urn:microsoft.com/office/officeart/2005/8/layout/process5"/>
    <dgm:cxn modelId="{03CC85E6-9DF8-4884-A52A-DE6BD1BF3BFF}" type="presOf" srcId="{3E4013B4-A3E1-4F72-8445-F4EF9CA426A5}" destId="{D41118CB-9D5A-4B8B-B060-C30B8CC46620}" srcOrd="0" destOrd="0" presId="urn:microsoft.com/office/officeart/2005/8/layout/process5"/>
    <dgm:cxn modelId="{5AE589E7-E214-462C-81D8-3D4C99A777F2}" type="presOf" srcId="{124903F2-B043-4271-AF06-6F55F1E3D68A}" destId="{C90CDDB9-904E-4990-A4D5-A4AEF88FEFC3}" srcOrd="0" destOrd="0" presId="urn:microsoft.com/office/officeart/2005/8/layout/process5"/>
    <dgm:cxn modelId="{FDCC92F0-C0E9-414D-8A09-CE8F8B803D70}" type="presOf" srcId="{386DFCCF-5912-4288-9AF7-BB880FBE0080}" destId="{2E80E4AF-D246-4F58-92F8-526B82BEB15D}" srcOrd="0" destOrd="0" presId="urn:microsoft.com/office/officeart/2005/8/layout/process5"/>
    <dgm:cxn modelId="{333372F6-5338-4DC8-AE21-422117B669AF}" type="presOf" srcId="{31FDEDB8-F657-4CBA-B1F7-DADC2ECC8731}" destId="{154C7857-024A-415C-AC2F-576AD246F3C6}" srcOrd="0" destOrd="0" presId="urn:microsoft.com/office/officeart/2005/8/layout/process5"/>
    <dgm:cxn modelId="{065674F9-FEEB-4F32-BCE5-9F307663AE48}" type="presOf" srcId="{F203E777-26F9-466A-8ED1-648295E977B2}" destId="{31731677-F2CD-42B1-8787-81C906269B70}" srcOrd="0" destOrd="0" presId="urn:microsoft.com/office/officeart/2005/8/layout/process5"/>
    <dgm:cxn modelId="{CF94CEFC-0A65-414F-9B18-8F354D479854}" type="presOf" srcId="{B1AEA265-BF52-4C58-AC0D-901E08F283E5}" destId="{180E9EEA-63EC-4D95-A5D9-673D5A9C4AEC}" srcOrd="0" destOrd="0" presId="urn:microsoft.com/office/officeart/2005/8/layout/process5"/>
    <dgm:cxn modelId="{58FD4695-ACCB-4C54-8168-E1E1CC0579DB}" type="presParOf" srcId="{A13B245A-34D4-4C64-90BC-5ADB85435ED4}" destId="{09C435EC-879A-4596-B2F7-50098087F34B}" srcOrd="0" destOrd="0" presId="urn:microsoft.com/office/officeart/2005/8/layout/process5"/>
    <dgm:cxn modelId="{3F0FE62E-69CC-42D8-9C33-062A039C46CB}" type="presParOf" srcId="{A13B245A-34D4-4C64-90BC-5ADB85435ED4}" destId="{26E59264-F9D3-4B2E-BB69-408032257FC9}" srcOrd="1" destOrd="0" presId="urn:microsoft.com/office/officeart/2005/8/layout/process5"/>
    <dgm:cxn modelId="{82C49388-1C1A-4A63-8419-5A137CE07EF8}" type="presParOf" srcId="{26E59264-F9D3-4B2E-BB69-408032257FC9}" destId="{A90FC98E-BFE9-40A5-B736-89DF0EFE820A}" srcOrd="0" destOrd="0" presId="urn:microsoft.com/office/officeart/2005/8/layout/process5"/>
    <dgm:cxn modelId="{7A3BB568-CAD1-45A8-AADE-A057D5996CFA}" type="presParOf" srcId="{A13B245A-34D4-4C64-90BC-5ADB85435ED4}" destId="{46C431EA-7ACC-4580-99DB-1323B5DD0657}" srcOrd="2" destOrd="0" presId="urn:microsoft.com/office/officeart/2005/8/layout/process5"/>
    <dgm:cxn modelId="{4EBD182E-C267-4839-AD04-0776EBC58067}" type="presParOf" srcId="{A13B245A-34D4-4C64-90BC-5ADB85435ED4}" destId="{D41118CB-9D5A-4B8B-B060-C30B8CC46620}" srcOrd="3" destOrd="0" presId="urn:microsoft.com/office/officeart/2005/8/layout/process5"/>
    <dgm:cxn modelId="{476BFD14-A360-4C76-9A48-034080C75772}" type="presParOf" srcId="{D41118CB-9D5A-4B8B-B060-C30B8CC46620}" destId="{806987A2-0E4E-4922-8E64-97EEF9CB8DD8}" srcOrd="0" destOrd="0" presId="urn:microsoft.com/office/officeart/2005/8/layout/process5"/>
    <dgm:cxn modelId="{50D0484F-8C56-4F3B-9BC6-670CE43446BD}" type="presParOf" srcId="{A13B245A-34D4-4C64-90BC-5ADB85435ED4}" destId="{3B150F16-AB85-4F72-A00C-ACAB16D42B87}" srcOrd="4" destOrd="0" presId="urn:microsoft.com/office/officeart/2005/8/layout/process5"/>
    <dgm:cxn modelId="{5E0C7F61-8B2F-478E-A5EB-080B53AE2D3A}" type="presParOf" srcId="{A13B245A-34D4-4C64-90BC-5ADB85435ED4}" destId="{463FE525-C317-4746-866D-46F7AB139464}" srcOrd="5" destOrd="0" presId="urn:microsoft.com/office/officeart/2005/8/layout/process5"/>
    <dgm:cxn modelId="{7272229B-BAD1-41FE-9D4D-E5E6C29E680E}" type="presParOf" srcId="{463FE525-C317-4746-866D-46F7AB139464}" destId="{1779537C-69CD-4225-9F00-ED81AC2ACC94}" srcOrd="0" destOrd="0" presId="urn:microsoft.com/office/officeart/2005/8/layout/process5"/>
    <dgm:cxn modelId="{D59C4BD6-9FA8-4730-833D-725825BB7F25}" type="presParOf" srcId="{A13B245A-34D4-4C64-90BC-5ADB85435ED4}" destId="{C90CDDB9-904E-4990-A4D5-A4AEF88FEFC3}" srcOrd="6" destOrd="0" presId="urn:microsoft.com/office/officeart/2005/8/layout/process5"/>
    <dgm:cxn modelId="{7704D52F-F755-4D6F-83AE-D4FDDA1972FE}" type="presParOf" srcId="{A13B245A-34D4-4C64-90BC-5ADB85435ED4}" destId="{78AA7B53-9D66-41E8-A720-F753FE567CAC}" srcOrd="7" destOrd="0" presId="urn:microsoft.com/office/officeart/2005/8/layout/process5"/>
    <dgm:cxn modelId="{94910D2E-84B0-479F-BA94-16E715683818}" type="presParOf" srcId="{78AA7B53-9D66-41E8-A720-F753FE567CAC}" destId="{4ACB6109-7D91-4FEE-A52C-5693DEC2828E}" srcOrd="0" destOrd="0" presId="urn:microsoft.com/office/officeart/2005/8/layout/process5"/>
    <dgm:cxn modelId="{A0CF3B7F-F217-4FAA-A5CF-C40403389964}" type="presParOf" srcId="{A13B245A-34D4-4C64-90BC-5ADB85435ED4}" destId="{FCD800A9-0092-4E01-8BF9-A7A36D6431CC}" srcOrd="8" destOrd="0" presId="urn:microsoft.com/office/officeart/2005/8/layout/process5"/>
    <dgm:cxn modelId="{3F043551-8CC2-48B9-9D54-F51267356464}" type="presParOf" srcId="{A13B245A-34D4-4C64-90BC-5ADB85435ED4}" destId="{8CA74B62-B82C-45A8-974A-506AB4C968FD}" srcOrd="9" destOrd="0" presId="urn:microsoft.com/office/officeart/2005/8/layout/process5"/>
    <dgm:cxn modelId="{301EBBE3-EC04-4F7B-935A-49D567E8F23A}" type="presParOf" srcId="{8CA74B62-B82C-45A8-974A-506AB4C968FD}" destId="{031DC0A6-079F-406A-A140-B47377BE6E1C}" srcOrd="0" destOrd="0" presId="urn:microsoft.com/office/officeart/2005/8/layout/process5"/>
    <dgm:cxn modelId="{89A2A23A-948B-4F6B-9E4A-0746658CDCAF}" type="presParOf" srcId="{A13B245A-34D4-4C64-90BC-5ADB85435ED4}" destId="{7C81B8CE-1C2B-470B-9A5C-FEDCD962973B}" srcOrd="10" destOrd="0" presId="urn:microsoft.com/office/officeart/2005/8/layout/process5"/>
    <dgm:cxn modelId="{89A057FF-A73E-422F-89B7-FF1A1EF000F0}" type="presParOf" srcId="{A13B245A-34D4-4C64-90BC-5ADB85435ED4}" destId="{CE4E4674-7BD4-4A66-BA67-DDE652C4FAAB}" srcOrd="11" destOrd="0" presId="urn:microsoft.com/office/officeart/2005/8/layout/process5"/>
    <dgm:cxn modelId="{FE1135D3-BEF1-4025-A56C-3FF510CBFEAC}" type="presParOf" srcId="{CE4E4674-7BD4-4A66-BA67-DDE652C4FAAB}" destId="{FC90EF27-9F6F-4DBB-989C-CF2A35B6A06F}" srcOrd="0" destOrd="0" presId="urn:microsoft.com/office/officeart/2005/8/layout/process5"/>
    <dgm:cxn modelId="{105D009A-DDF9-4853-9F8F-AB105332343C}" type="presParOf" srcId="{A13B245A-34D4-4C64-90BC-5ADB85435ED4}" destId="{154C7857-024A-415C-AC2F-576AD246F3C6}" srcOrd="12" destOrd="0" presId="urn:microsoft.com/office/officeart/2005/8/layout/process5"/>
    <dgm:cxn modelId="{F31ABBF4-A44F-4CF4-8F72-4F958C02914B}" type="presParOf" srcId="{A13B245A-34D4-4C64-90BC-5ADB85435ED4}" destId="{180E9EEA-63EC-4D95-A5D9-673D5A9C4AEC}" srcOrd="13" destOrd="0" presId="urn:microsoft.com/office/officeart/2005/8/layout/process5"/>
    <dgm:cxn modelId="{6CBE4CE9-E0C3-4615-B0E6-A059745F3F8A}" type="presParOf" srcId="{180E9EEA-63EC-4D95-A5D9-673D5A9C4AEC}" destId="{C3E018EC-C855-424A-8685-A9C4D45392D4}" srcOrd="0" destOrd="0" presId="urn:microsoft.com/office/officeart/2005/8/layout/process5"/>
    <dgm:cxn modelId="{1D221CE2-6A0C-481A-844F-BEEAF35B7E36}" type="presParOf" srcId="{A13B245A-34D4-4C64-90BC-5ADB85435ED4}" destId="{880C7811-DF8C-4610-98C1-B47F6D4BF715}" srcOrd="14" destOrd="0" presId="urn:microsoft.com/office/officeart/2005/8/layout/process5"/>
    <dgm:cxn modelId="{EEBE01F7-5F63-4D80-A048-12D6B9903819}" type="presParOf" srcId="{A13B245A-34D4-4C64-90BC-5ADB85435ED4}" destId="{717DEC48-B9D9-40DB-9A28-6A89C5494E94}" srcOrd="15" destOrd="0" presId="urn:microsoft.com/office/officeart/2005/8/layout/process5"/>
    <dgm:cxn modelId="{66A903DA-54EC-4DA0-971B-C081C895F208}" type="presParOf" srcId="{717DEC48-B9D9-40DB-9A28-6A89C5494E94}" destId="{504654A2-0728-442C-9523-4633CB9FD3F7}" srcOrd="0" destOrd="0" presId="urn:microsoft.com/office/officeart/2005/8/layout/process5"/>
    <dgm:cxn modelId="{C27CCDD0-6292-4BBB-92C3-2247CAC0F651}" type="presParOf" srcId="{A13B245A-34D4-4C64-90BC-5ADB85435ED4}" destId="{D772694B-5441-4602-A6C2-10BC88B74CE2}" srcOrd="16" destOrd="0" presId="urn:microsoft.com/office/officeart/2005/8/layout/process5"/>
    <dgm:cxn modelId="{6F84BAC6-6D62-4B11-BC9D-2E54107239EA}" type="presParOf" srcId="{A13B245A-34D4-4C64-90BC-5ADB85435ED4}" destId="{31731677-F2CD-42B1-8787-81C906269B70}" srcOrd="17" destOrd="0" presId="urn:microsoft.com/office/officeart/2005/8/layout/process5"/>
    <dgm:cxn modelId="{06C46B0E-869B-49C5-9DDC-97E48C0E0630}" type="presParOf" srcId="{31731677-F2CD-42B1-8787-81C906269B70}" destId="{690A3A8D-7E5A-4985-8836-750A0C1B24F1}" srcOrd="0" destOrd="0" presId="urn:microsoft.com/office/officeart/2005/8/layout/process5"/>
    <dgm:cxn modelId="{911D71F0-BB2E-4968-9CEF-F7384B119A1A}" type="presParOf" srcId="{A13B245A-34D4-4C64-90BC-5ADB85435ED4}" destId="{B06C31AB-6547-4A15-BF93-47DBFE773B3F}" srcOrd="18" destOrd="0" presId="urn:microsoft.com/office/officeart/2005/8/layout/process5"/>
    <dgm:cxn modelId="{CD9607E3-58F9-4014-8318-41F015670376}" type="presParOf" srcId="{A13B245A-34D4-4C64-90BC-5ADB85435ED4}" destId="{7560E251-8BE3-4F5F-ABED-3AD99D6F0673}" srcOrd="19" destOrd="0" presId="urn:microsoft.com/office/officeart/2005/8/layout/process5"/>
    <dgm:cxn modelId="{5F232490-D14F-401B-86AA-536B4F840FAE}" type="presParOf" srcId="{7560E251-8BE3-4F5F-ABED-3AD99D6F0673}" destId="{9D448182-12FC-4360-87C4-43A26257010B}" srcOrd="0" destOrd="0" presId="urn:microsoft.com/office/officeart/2005/8/layout/process5"/>
    <dgm:cxn modelId="{93D3F36B-5BA9-49F4-A0E5-FE40A78BBCF3}" type="presParOf" srcId="{A13B245A-34D4-4C64-90BC-5ADB85435ED4}" destId="{90D78E20-51E9-420E-ACD7-93199A574B6E}" srcOrd="20" destOrd="0" presId="urn:microsoft.com/office/officeart/2005/8/layout/process5"/>
    <dgm:cxn modelId="{4727F22E-5985-442D-ACB6-04F6A2F47E52}" type="presParOf" srcId="{A13B245A-34D4-4C64-90BC-5ADB85435ED4}" destId="{C748BDDC-706F-47D6-9DEC-4F7A851A6533}" srcOrd="21" destOrd="0" presId="urn:microsoft.com/office/officeart/2005/8/layout/process5"/>
    <dgm:cxn modelId="{F501E3E4-D114-4252-835A-A025FB90A0A8}" type="presParOf" srcId="{C748BDDC-706F-47D6-9DEC-4F7A851A6533}" destId="{53196FC4-8711-4CCA-9C3D-3C6AAFAF03F5}" srcOrd="0" destOrd="0" presId="urn:microsoft.com/office/officeart/2005/8/layout/process5"/>
    <dgm:cxn modelId="{A1710293-8890-430B-B14F-AAD8D520D175}" type="presParOf" srcId="{A13B245A-34D4-4C64-90BC-5ADB85435ED4}" destId="{2E80E4AF-D246-4F58-92F8-526B82BEB15D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F866DA-F342-4387-B8B3-6605F981A2C2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B26CAE-A106-4A94-80A3-E401B5963FC8}">
      <dgm:prSet phldrT="[Text]"/>
      <dgm:spPr/>
      <dgm:t>
        <a:bodyPr/>
        <a:lstStyle/>
        <a:p>
          <a:r>
            <a:rPr lang="en-US" dirty="0"/>
            <a:t>Value Alignment Interview</a:t>
          </a:r>
        </a:p>
      </dgm:t>
    </dgm:pt>
    <dgm:pt modelId="{FD6C370E-EAF7-4DD3-812C-3712D9FBB577}" type="parTrans" cxnId="{292A2249-45F8-42BE-BF7D-33ADB469AC53}">
      <dgm:prSet/>
      <dgm:spPr/>
      <dgm:t>
        <a:bodyPr/>
        <a:lstStyle/>
        <a:p>
          <a:endParaRPr lang="en-US"/>
        </a:p>
      </dgm:t>
    </dgm:pt>
    <dgm:pt modelId="{6149FF1A-2F43-4650-ACD7-46CCFCBD371E}" type="sibTrans" cxnId="{292A2249-45F8-42BE-BF7D-33ADB469AC53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DB7FE331-02AD-4E46-8197-9A5F1DB2EEAE}">
      <dgm:prSet phldrT="[Text]"/>
      <dgm:spPr/>
      <dgm:t>
        <a:bodyPr/>
        <a:lstStyle/>
        <a:p>
          <a:r>
            <a:rPr lang="en-US" dirty="0"/>
            <a:t>Induction</a:t>
          </a:r>
        </a:p>
      </dgm:t>
    </dgm:pt>
    <dgm:pt modelId="{5D9F8844-4471-4375-A5E5-957AF58DBF6D}" type="parTrans" cxnId="{B9F7A794-0065-4D99-BF30-7AAD7AC3B6E6}">
      <dgm:prSet/>
      <dgm:spPr/>
      <dgm:t>
        <a:bodyPr/>
        <a:lstStyle/>
        <a:p>
          <a:endParaRPr lang="en-US"/>
        </a:p>
      </dgm:t>
    </dgm:pt>
    <dgm:pt modelId="{3E4013B4-A3E1-4F72-8445-F4EF9CA426A5}" type="sibTrans" cxnId="{B9F7A794-0065-4D99-BF30-7AAD7AC3B6E6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DD30608-7E8C-4D49-94E7-7D36FC420BD5}">
      <dgm:prSet/>
      <dgm:spPr/>
      <dgm:t>
        <a:bodyPr/>
        <a:lstStyle/>
        <a:p>
          <a:r>
            <a:rPr lang="en-US" dirty="0"/>
            <a:t>4 Weeks: Mentor Check-in </a:t>
          </a:r>
        </a:p>
      </dgm:t>
    </dgm:pt>
    <dgm:pt modelId="{A97FFB1B-DEE7-4155-9970-A8D62D3AB9FA}" type="parTrans" cxnId="{7D29D51B-F860-4426-8DEA-668F83DBCF9E}">
      <dgm:prSet/>
      <dgm:spPr/>
      <dgm:t>
        <a:bodyPr/>
        <a:lstStyle/>
        <a:p>
          <a:endParaRPr lang="en-US"/>
        </a:p>
      </dgm:t>
    </dgm:pt>
    <dgm:pt modelId="{B706590D-0F1F-4B84-8CCB-AACAAD8A2F09}" type="sibTrans" cxnId="{7D29D51B-F860-4426-8DEA-668F83DBCF9E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22D359A-8049-47E2-84F3-7D5DFA1D3964}">
      <dgm:prSet phldrT="[Text]"/>
      <dgm:spPr/>
      <dgm:t>
        <a:bodyPr/>
        <a:lstStyle/>
        <a:p>
          <a:r>
            <a:rPr lang="en-US" dirty="0"/>
            <a:t>3 Months: Mentor Check-in</a:t>
          </a:r>
        </a:p>
      </dgm:t>
    </dgm:pt>
    <dgm:pt modelId="{F3489561-DFC9-4280-BDF1-E60F7C2C6860}" type="parTrans" cxnId="{2720C80E-F71E-4971-BF8C-3D9A24DBB01E}">
      <dgm:prSet/>
      <dgm:spPr/>
      <dgm:t>
        <a:bodyPr/>
        <a:lstStyle/>
        <a:p>
          <a:endParaRPr lang="en-US"/>
        </a:p>
      </dgm:t>
    </dgm:pt>
    <dgm:pt modelId="{A20FCB53-E730-402E-8CAD-713F77794A04}" type="sibTrans" cxnId="{2720C80E-F71E-4971-BF8C-3D9A24DBB01E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616050C6-1F5C-4747-89FA-48BD6D3DE4BC}">
      <dgm:prSet phldrT="[Text]"/>
      <dgm:spPr/>
      <dgm:t>
        <a:bodyPr/>
        <a:lstStyle/>
        <a:p>
          <a:r>
            <a:rPr lang="en-US" dirty="0"/>
            <a:t>6 Months: New Member Dinner</a:t>
          </a:r>
        </a:p>
      </dgm:t>
    </dgm:pt>
    <dgm:pt modelId="{644782B0-C0C2-4A99-BF4C-F60AE8EBCA41}" type="parTrans" cxnId="{4DCDB91E-F029-4EA8-95B0-E96BC6E32643}">
      <dgm:prSet/>
      <dgm:spPr/>
      <dgm:t>
        <a:bodyPr/>
        <a:lstStyle/>
        <a:p>
          <a:endParaRPr lang="en-US"/>
        </a:p>
      </dgm:t>
    </dgm:pt>
    <dgm:pt modelId="{2C090A19-9754-4067-9832-3DE9ADE50C65}" type="sibTrans" cxnId="{4DCDB91E-F029-4EA8-95B0-E96BC6E32643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97BC5404-FEE6-4F99-9F6F-E8FE88A6ADC5}">
      <dgm:prSet phldrT="[Text]"/>
      <dgm:spPr/>
      <dgm:t>
        <a:bodyPr/>
        <a:lstStyle/>
        <a:p>
          <a:r>
            <a:rPr lang="en-US" dirty="0"/>
            <a:t>8 Months: Mentor Check-in</a:t>
          </a:r>
        </a:p>
      </dgm:t>
    </dgm:pt>
    <dgm:pt modelId="{9E7FBC97-E680-4F49-9619-B16DD2C66ABA}" type="parTrans" cxnId="{8C215E74-5FD5-46E9-A8DE-3B4D5DF5FCA0}">
      <dgm:prSet/>
      <dgm:spPr/>
      <dgm:t>
        <a:bodyPr/>
        <a:lstStyle/>
        <a:p>
          <a:endParaRPr lang="en-US"/>
        </a:p>
      </dgm:t>
    </dgm:pt>
    <dgm:pt modelId="{E3E78917-3479-4F8B-B856-83AA523300FC}" type="sibTrans" cxnId="{8C215E74-5FD5-46E9-A8DE-3B4D5DF5FCA0}">
      <dgm:prSet/>
      <dgm:spPr>
        <a:solidFill>
          <a:srgbClr val="DA1A5A"/>
        </a:solidFill>
      </dgm:spPr>
      <dgm:t>
        <a:bodyPr/>
        <a:lstStyle/>
        <a:p>
          <a:endParaRPr lang="en-US"/>
        </a:p>
      </dgm:t>
    </dgm:pt>
    <dgm:pt modelId="{386DFCCF-5912-4288-9AF7-BB880FBE0080}">
      <dgm:prSet phldrT="[Text]"/>
      <dgm:spPr/>
      <dgm:t>
        <a:bodyPr/>
        <a:lstStyle/>
        <a:p>
          <a:r>
            <a:rPr lang="en-US" dirty="0"/>
            <a:t>12 Months: Anniversary Celebration</a:t>
          </a:r>
        </a:p>
      </dgm:t>
    </dgm:pt>
    <dgm:pt modelId="{BCE68DB1-DE2D-4080-BEBE-EE158216796A}" type="parTrans" cxnId="{14A4ED07-16AB-4EA2-ADD7-FA9329B6C2AD}">
      <dgm:prSet/>
      <dgm:spPr/>
      <dgm:t>
        <a:bodyPr/>
        <a:lstStyle/>
        <a:p>
          <a:endParaRPr lang="en-US"/>
        </a:p>
      </dgm:t>
    </dgm:pt>
    <dgm:pt modelId="{92F48758-C19C-46C3-BC97-DC4EE6776E9F}" type="sibTrans" cxnId="{14A4ED07-16AB-4EA2-ADD7-FA9329B6C2AD}">
      <dgm:prSet/>
      <dgm:spPr/>
      <dgm:t>
        <a:bodyPr/>
        <a:lstStyle/>
        <a:p>
          <a:endParaRPr lang="en-US"/>
        </a:p>
      </dgm:t>
    </dgm:pt>
    <dgm:pt modelId="{A13B245A-34D4-4C64-90BC-5ADB85435ED4}" type="pres">
      <dgm:prSet presAssocID="{D1F866DA-F342-4387-B8B3-6605F981A2C2}" presName="diagram" presStyleCnt="0">
        <dgm:presLayoutVars>
          <dgm:dir/>
          <dgm:resizeHandles val="exact"/>
        </dgm:presLayoutVars>
      </dgm:prSet>
      <dgm:spPr/>
    </dgm:pt>
    <dgm:pt modelId="{09C435EC-879A-4596-B2F7-50098087F34B}" type="pres">
      <dgm:prSet presAssocID="{2CB26CAE-A106-4A94-80A3-E401B5963FC8}" presName="node" presStyleLbl="node1" presStyleIdx="0" presStyleCnt="7">
        <dgm:presLayoutVars>
          <dgm:bulletEnabled val="1"/>
        </dgm:presLayoutVars>
      </dgm:prSet>
      <dgm:spPr/>
    </dgm:pt>
    <dgm:pt modelId="{26E59264-F9D3-4B2E-BB69-408032257FC9}" type="pres">
      <dgm:prSet presAssocID="{6149FF1A-2F43-4650-ACD7-46CCFCBD371E}" presName="sibTrans" presStyleLbl="sibTrans2D1" presStyleIdx="0" presStyleCnt="6"/>
      <dgm:spPr/>
    </dgm:pt>
    <dgm:pt modelId="{A90FC98E-BFE9-40A5-B736-89DF0EFE820A}" type="pres">
      <dgm:prSet presAssocID="{6149FF1A-2F43-4650-ACD7-46CCFCBD371E}" presName="connectorText" presStyleLbl="sibTrans2D1" presStyleIdx="0" presStyleCnt="6"/>
      <dgm:spPr/>
    </dgm:pt>
    <dgm:pt modelId="{46C431EA-7ACC-4580-99DB-1323B5DD0657}" type="pres">
      <dgm:prSet presAssocID="{DB7FE331-02AD-4E46-8197-9A5F1DB2EEAE}" presName="node" presStyleLbl="node1" presStyleIdx="1" presStyleCnt="7">
        <dgm:presLayoutVars>
          <dgm:bulletEnabled val="1"/>
        </dgm:presLayoutVars>
      </dgm:prSet>
      <dgm:spPr/>
    </dgm:pt>
    <dgm:pt modelId="{D41118CB-9D5A-4B8B-B060-C30B8CC46620}" type="pres">
      <dgm:prSet presAssocID="{3E4013B4-A3E1-4F72-8445-F4EF9CA426A5}" presName="sibTrans" presStyleLbl="sibTrans2D1" presStyleIdx="1" presStyleCnt="6"/>
      <dgm:spPr/>
    </dgm:pt>
    <dgm:pt modelId="{806987A2-0E4E-4922-8E64-97EEF9CB8DD8}" type="pres">
      <dgm:prSet presAssocID="{3E4013B4-A3E1-4F72-8445-F4EF9CA426A5}" presName="connectorText" presStyleLbl="sibTrans2D1" presStyleIdx="1" presStyleCnt="6"/>
      <dgm:spPr/>
    </dgm:pt>
    <dgm:pt modelId="{7C81B8CE-1C2B-470B-9A5C-FEDCD962973B}" type="pres">
      <dgm:prSet presAssocID="{9DD30608-7E8C-4D49-94E7-7D36FC420BD5}" presName="node" presStyleLbl="node1" presStyleIdx="2" presStyleCnt="7">
        <dgm:presLayoutVars>
          <dgm:bulletEnabled val="1"/>
        </dgm:presLayoutVars>
      </dgm:prSet>
      <dgm:spPr/>
    </dgm:pt>
    <dgm:pt modelId="{CE4E4674-7BD4-4A66-BA67-DDE652C4FAAB}" type="pres">
      <dgm:prSet presAssocID="{B706590D-0F1F-4B84-8CCB-AACAAD8A2F09}" presName="sibTrans" presStyleLbl="sibTrans2D1" presStyleIdx="2" presStyleCnt="6"/>
      <dgm:spPr/>
    </dgm:pt>
    <dgm:pt modelId="{FC90EF27-9F6F-4DBB-989C-CF2A35B6A06F}" type="pres">
      <dgm:prSet presAssocID="{B706590D-0F1F-4B84-8CCB-AACAAD8A2F09}" presName="connectorText" presStyleLbl="sibTrans2D1" presStyleIdx="2" presStyleCnt="6"/>
      <dgm:spPr/>
    </dgm:pt>
    <dgm:pt modelId="{880C7811-DF8C-4610-98C1-B47F6D4BF715}" type="pres">
      <dgm:prSet presAssocID="{922D359A-8049-47E2-84F3-7D5DFA1D3964}" presName="node" presStyleLbl="node1" presStyleIdx="3" presStyleCnt="7">
        <dgm:presLayoutVars>
          <dgm:bulletEnabled val="1"/>
        </dgm:presLayoutVars>
      </dgm:prSet>
      <dgm:spPr/>
    </dgm:pt>
    <dgm:pt modelId="{717DEC48-B9D9-40DB-9A28-6A89C5494E94}" type="pres">
      <dgm:prSet presAssocID="{A20FCB53-E730-402E-8CAD-713F77794A04}" presName="sibTrans" presStyleLbl="sibTrans2D1" presStyleIdx="3" presStyleCnt="6"/>
      <dgm:spPr/>
    </dgm:pt>
    <dgm:pt modelId="{504654A2-0728-442C-9523-4633CB9FD3F7}" type="pres">
      <dgm:prSet presAssocID="{A20FCB53-E730-402E-8CAD-713F77794A04}" presName="connectorText" presStyleLbl="sibTrans2D1" presStyleIdx="3" presStyleCnt="6"/>
      <dgm:spPr/>
    </dgm:pt>
    <dgm:pt modelId="{B06C31AB-6547-4A15-BF93-47DBFE773B3F}" type="pres">
      <dgm:prSet presAssocID="{616050C6-1F5C-4747-89FA-48BD6D3DE4BC}" presName="node" presStyleLbl="node1" presStyleIdx="4" presStyleCnt="7">
        <dgm:presLayoutVars>
          <dgm:bulletEnabled val="1"/>
        </dgm:presLayoutVars>
      </dgm:prSet>
      <dgm:spPr/>
    </dgm:pt>
    <dgm:pt modelId="{7560E251-8BE3-4F5F-ABED-3AD99D6F0673}" type="pres">
      <dgm:prSet presAssocID="{2C090A19-9754-4067-9832-3DE9ADE50C65}" presName="sibTrans" presStyleLbl="sibTrans2D1" presStyleIdx="4" presStyleCnt="6"/>
      <dgm:spPr/>
    </dgm:pt>
    <dgm:pt modelId="{9D448182-12FC-4360-87C4-43A26257010B}" type="pres">
      <dgm:prSet presAssocID="{2C090A19-9754-4067-9832-3DE9ADE50C65}" presName="connectorText" presStyleLbl="sibTrans2D1" presStyleIdx="4" presStyleCnt="6"/>
      <dgm:spPr/>
    </dgm:pt>
    <dgm:pt modelId="{90D78E20-51E9-420E-ACD7-93199A574B6E}" type="pres">
      <dgm:prSet presAssocID="{97BC5404-FEE6-4F99-9F6F-E8FE88A6ADC5}" presName="node" presStyleLbl="node1" presStyleIdx="5" presStyleCnt="7">
        <dgm:presLayoutVars>
          <dgm:bulletEnabled val="1"/>
        </dgm:presLayoutVars>
      </dgm:prSet>
      <dgm:spPr/>
    </dgm:pt>
    <dgm:pt modelId="{C748BDDC-706F-47D6-9DEC-4F7A851A6533}" type="pres">
      <dgm:prSet presAssocID="{E3E78917-3479-4F8B-B856-83AA523300FC}" presName="sibTrans" presStyleLbl="sibTrans2D1" presStyleIdx="5" presStyleCnt="6"/>
      <dgm:spPr/>
    </dgm:pt>
    <dgm:pt modelId="{53196FC4-8711-4CCA-9C3D-3C6AAFAF03F5}" type="pres">
      <dgm:prSet presAssocID="{E3E78917-3479-4F8B-B856-83AA523300FC}" presName="connectorText" presStyleLbl="sibTrans2D1" presStyleIdx="5" presStyleCnt="6"/>
      <dgm:spPr/>
    </dgm:pt>
    <dgm:pt modelId="{2E80E4AF-D246-4F58-92F8-526B82BEB15D}" type="pres">
      <dgm:prSet presAssocID="{386DFCCF-5912-4288-9AF7-BB880FBE0080}" presName="node" presStyleLbl="node1" presStyleIdx="6" presStyleCnt="7">
        <dgm:presLayoutVars>
          <dgm:bulletEnabled val="1"/>
        </dgm:presLayoutVars>
      </dgm:prSet>
      <dgm:spPr/>
    </dgm:pt>
  </dgm:ptLst>
  <dgm:cxnLst>
    <dgm:cxn modelId="{14A4ED07-16AB-4EA2-ADD7-FA9329B6C2AD}" srcId="{D1F866DA-F342-4387-B8B3-6605F981A2C2}" destId="{386DFCCF-5912-4288-9AF7-BB880FBE0080}" srcOrd="6" destOrd="0" parTransId="{BCE68DB1-DE2D-4080-BEBE-EE158216796A}" sibTransId="{92F48758-C19C-46C3-BC97-DC4EE6776E9F}"/>
    <dgm:cxn modelId="{2720C80E-F71E-4971-BF8C-3D9A24DBB01E}" srcId="{D1F866DA-F342-4387-B8B3-6605F981A2C2}" destId="{922D359A-8049-47E2-84F3-7D5DFA1D3964}" srcOrd="3" destOrd="0" parTransId="{F3489561-DFC9-4280-BDF1-E60F7C2C6860}" sibTransId="{A20FCB53-E730-402E-8CAD-713F77794A04}"/>
    <dgm:cxn modelId="{7D29D51B-F860-4426-8DEA-668F83DBCF9E}" srcId="{D1F866DA-F342-4387-B8B3-6605F981A2C2}" destId="{9DD30608-7E8C-4D49-94E7-7D36FC420BD5}" srcOrd="2" destOrd="0" parTransId="{A97FFB1B-DEE7-4155-9970-A8D62D3AB9FA}" sibTransId="{B706590D-0F1F-4B84-8CCB-AACAAD8A2F09}"/>
    <dgm:cxn modelId="{4DCDB91E-F029-4EA8-95B0-E96BC6E32643}" srcId="{D1F866DA-F342-4387-B8B3-6605F981A2C2}" destId="{616050C6-1F5C-4747-89FA-48BD6D3DE4BC}" srcOrd="4" destOrd="0" parTransId="{644782B0-C0C2-4A99-BF4C-F60AE8EBCA41}" sibTransId="{2C090A19-9754-4067-9832-3DE9ADE50C65}"/>
    <dgm:cxn modelId="{1926BF21-0E12-4DCB-9F15-812B09249E2B}" type="presOf" srcId="{922D359A-8049-47E2-84F3-7D5DFA1D3964}" destId="{880C7811-DF8C-4610-98C1-B47F6D4BF715}" srcOrd="0" destOrd="0" presId="urn:microsoft.com/office/officeart/2005/8/layout/process5"/>
    <dgm:cxn modelId="{9C912948-821C-442E-B4C0-262490F91672}" type="presOf" srcId="{2C090A19-9754-4067-9832-3DE9ADE50C65}" destId="{9D448182-12FC-4360-87C4-43A26257010B}" srcOrd="1" destOrd="0" presId="urn:microsoft.com/office/officeart/2005/8/layout/process5"/>
    <dgm:cxn modelId="{292A2249-45F8-42BE-BF7D-33ADB469AC53}" srcId="{D1F866DA-F342-4387-B8B3-6605F981A2C2}" destId="{2CB26CAE-A106-4A94-80A3-E401B5963FC8}" srcOrd="0" destOrd="0" parTransId="{FD6C370E-EAF7-4DD3-812C-3712D9FBB577}" sibTransId="{6149FF1A-2F43-4650-ACD7-46CCFCBD371E}"/>
    <dgm:cxn modelId="{52057251-B384-44BD-BB38-B061EA0B4DB9}" type="presOf" srcId="{E3E78917-3479-4F8B-B856-83AA523300FC}" destId="{C748BDDC-706F-47D6-9DEC-4F7A851A6533}" srcOrd="0" destOrd="0" presId="urn:microsoft.com/office/officeart/2005/8/layout/process5"/>
    <dgm:cxn modelId="{8C441D55-DE10-4A63-895F-80CDBF9441F4}" type="presOf" srcId="{9DD30608-7E8C-4D49-94E7-7D36FC420BD5}" destId="{7C81B8CE-1C2B-470B-9A5C-FEDCD962973B}" srcOrd="0" destOrd="0" presId="urn:microsoft.com/office/officeart/2005/8/layout/process5"/>
    <dgm:cxn modelId="{8D288C57-53B0-40C6-9D76-FADC8B3EE3DE}" type="presOf" srcId="{E3E78917-3479-4F8B-B856-83AA523300FC}" destId="{53196FC4-8711-4CCA-9C3D-3C6AAFAF03F5}" srcOrd="1" destOrd="0" presId="urn:microsoft.com/office/officeart/2005/8/layout/process5"/>
    <dgm:cxn modelId="{72A62859-D81C-4AA2-A4D2-12A1FAF69E9C}" type="presOf" srcId="{6149FF1A-2F43-4650-ACD7-46CCFCBD371E}" destId="{26E59264-F9D3-4B2E-BB69-408032257FC9}" srcOrd="0" destOrd="0" presId="urn:microsoft.com/office/officeart/2005/8/layout/process5"/>
    <dgm:cxn modelId="{B39E4B5E-49DB-4DBE-9D1B-2315B6B77578}" type="presOf" srcId="{B706590D-0F1F-4B84-8CCB-AACAAD8A2F09}" destId="{CE4E4674-7BD4-4A66-BA67-DDE652C4FAAB}" srcOrd="0" destOrd="0" presId="urn:microsoft.com/office/officeart/2005/8/layout/process5"/>
    <dgm:cxn modelId="{5916416D-0A90-428E-8029-4477108EF055}" type="presOf" srcId="{A20FCB53-E730-402E-8CAD-713F77794A04}" destId="{504654A2-0728-442C-9523-4633CB9FD3F7}" srcOrd="1" destOrd="0" presId="urn:microsoft.com/office/officeart/2005/8/layout/process5"/>
    <dgm:cxn modelId="{35472873-D921-4C06-9624-42D27C094CD5}" type="presOf" srcId="{2CB26CAE-A106-4A94-80A3-E401B5963FC8}" destId="{09C435EC-879A-4596-B2F7-50098087F34B}" srcOrd="0" destOrd="0" presId="urn:microsoft.com/office/officeart/2005/8/layout/process5"/>
    <dgm:cxn modelId="{8C215E74-5FD5-46E9-A8DE-3B4D5DF5FCA0}" srcId="{D1F866DA-F342-4387-B8B3-6605F981A2C2}" destId="{97BC5404-FEE6-4F99-9F6F-E8FE88A6ADC5}" srcOrd="5" destOrd="0" parTransId="{9E7FBC97-E680-4F49-9619-B16DD2C66ABA}" sibTransId="{E3E78917-3479-4F8B-B856-83AA523300FC}"/>
    <dgm:cxn modelId="{13C32188-804A-4864-91A9-85FAACC92AFC}" type="presOf" srcId="{6149FF1A-2F43-4650-ACD7-46CCFCBD371E}" destId="{A90FC98E-BFE9-40A5-B736-89DF0EFE820A}" srcOrd="1" destOrd="0" presId="urn:microsoft.com/office/officeart/2005/8/layout/process5"/>
    <dgm:cxn modelId="{F7753191-3CBF-4C38-9E7E-96566AFFBB72}" type="presOf" srcId="{2C090A19-9754-4067-9832-3DE9ADE50C65}" destId="{7560E251-8BE3-4F5F-ABED-3AD99D6F0673}" srcOrd="0" destOrd="0" presId="urn:microsoft.com/office/officeart/2005/8/layout/process5"/>
    <dgm:cxn modelId="{B9F7A794-0065-4D99-BF30-7AAD7AC3B6E6}" srcId="{D1F866DA-F342-4387-B8B3-6605F981A2C2}" destId="{DB7FE331-02AD-4E46-8197-9A5F1DB2EEAE}" srcOrd="1" destOrd="0" parTransId="{5D9F8844-4471-4375-A5E5-957AF58DBF6D}" sibTransId="{3E4013B4-A3E1-4F72-8445-F4EF9CA426A5}"/>
    <dgm:cxn modelId="{53DBA997-A4FB-4582-923C-402320CD03F1}" type="presOf" srcId="{97BC5404-FEE6-4F99-9F6F-E8FE88A6ADC5}" destId="{90D78E20-51E9-420E-ACD7-93199A574B6E}" srcOrd="0" destOrd="0" presId="urn:microsoft.com/office/officeart/2005/8/layout/process5"/>
    <dgm:cxn modelId="{B289009C-0777-4072-AA77-FF42C1033991}" type="presOf" srcId="{3E4013B4-A3E1-4F72-8445-F4EF9CA426A5}" destId="{806987A2-0E4E-4922-8E64-97EEF9CB8DD8}" srcOrd="1" destOrd="0" presId="urn:microsoft.com/office/officeart/2005/8/layout/process5"/>
    <dgm:cxn modelId="{6E284BAA-D221-4A80-B41C-C166D97469A7}" type="presOf" srcId="{616050C6-1F5C-4747-89FA-48BD6D3DE4BC}" destId="{B06C31AB-6547-4A15-BF93-47DBFE773B3F}" srcOrd="0" destOrd="0" presId="urn:microsoft.com/office/officeart/2005/8/layout/process5"/>
    <dgm:cxn modelId="{A6F2FCBB-6AC4-4969-8F05-2C1B220CE3FC}" type="presOf" srcId="{DB7FE331-02AD-4E46-8197-9A5F1DB2EEAE}" destId="{46C431EA-7ACC-4580-99DB-1323B5DD0657}" srcOrd="0" destOrd="0" presId="urn:microsoft.com/office/officeart/2005/8/layout/process5"/>
    <dgm:cxn modelId="{338545BD-825D-4C65-8C3A-9A64A2A7409B}" type="presOf" srcId="{A20FCB53-E730-402E-8CAD-713F77794A04}" destId="{717DEC48-B9D9-40DB-9A28-6A89C5494E94}" srcOrd="0" destOrd="0" presId="urn:microsoft.com/office/officeart/2005/8/layout/process5"/>
    <dgm:cxn modelId="{3AC411CA-F6F7-463A-A33D-37D591DE7C75}" type="presOf" srcId="{D1F866DA-F342-4387-B8B3-6605F981A2C2}" destId="{A13B245A-34D4-4C64-90BC-5ADB85435ED4}" srcOrd="0" destOrd="0" presId="urn:microsoft.com/office/officeart/2005/8/layout/process5"/>
    <dgm:cxn modelId="{50732ED2-FEC2-41FA-811F-E2653A145010}" type="presOf" srcId="{B706590D-0F1F-4B84-8CCB-AACAAD8A2F09}" destId="{FC90EF27-9F6F-4DBB-989C-CF2A35B6A06F}" srcOrd="1" destOrd="0" presId="urn:microsoft.com/office/officeart/2005/8/layout/process5"/>
    <dgm:cxn modelId="{03CC85E6-9DF8-4884-A52A-DE6BD1BF3BFF}" type="presOf" srcId="{3E4013B4-A3E1-4F72-8445-F4EF9CA426A5}" destId="{D41118CB-9D5A-4B8B-B060-C30B8CC46620}" srcOrd="0" destOrd="0" presId="urn:microsoft.com/office/officeart/2005/8/layout/process5"/>
    <dgm:cxn modelId="{FDCC92F0-C0E9-414D-8A09-CE8F8B803D70}" type="presOf" srcId="{386DFCCF-5912-4288-9AF7-BB880FBE0080}" destId="{2E80E4AF-D246-4F58-92F8-526B82BEB15D}" srcOrd="0" destOrd="0" presId="urn:microsoft.com/office/officeart/2005/8/layout/process5"/>
    <dgm:cxn modelId="{58FD4695-ACCB-4C54-8168-E1E1CC0579DB}" type="presParOf" srcId="{A13B245A-34D4-4C64-90BC-5ADB85435ED4}" destId="{09C435EC-879A-4596-B2F7-50098087F34B}" srcOrd="0" destOrd="0" presId="urn:microsoft.com/office/officeart/2005/8/layout/process5"/>
    <dgm:cxn modelId="{3F0FE62E-69CC-42D8-9C33-062A039C46CB}" type="presParOf" srcId="{A13B245A-34D4-4C64-90BC-5ADB85435ED4}" destId="{26E59264-F9D3-4B2E-BB69-408032257FC9}" srcOrd="1" destOrd="0" presId="urn:microsoft.com/office/officeart/2005/8/layout/process5"/>
    <dgm:cxn modelId="{82C49388-1C1A-4A63-8419-5A137CE07EF8}" type="presParOf" srcId="{26E59264-F9D3-4B2E-BB69-408032257FC9}" destId="{A90FC98E-BFE9-40A5-B736-89DF0EFE820A}" srcOrd="0" destOrd="0" presId="urn:microsoft.com/office/officeart/2005/8/layout/process5"/>
    <dgm:cxn modelId="{7A3BB568-CAD1-45A8-AADE-A057D5996CFA}" type="presParOf" srcId="{A13B245A-34D4-4C64-90BC-5ADB85435ED4}" destId="{46C431EA-7ACC-4580-99DB-1323B5DD0657}" srcOrd="2" destOrd="0" presId="urn:microsoft.com/office/officeart/2005/8/layout/process5"/>
    <dgm:cxn modelId="{4EBD182E-C267-4839-AD04-0776EBC58067}" type="presParOf" srcId="{A13B245A-34D4-4C64-90BC-5ADB85435ED4}" destId="{D41118CB-9D5A-4B8B-B060-C30B8CC46620}" srcOrd="3" destOrd="0" presId="urn:microsoft.com/office/officeart/2005/8/layout/process5"/>
    <dgm:cxn modelId="{476BFD14-A360-4C76-9A48-034080C75772}" type="presParOf" srcId="{D41118CB-9D5A-4B8B-B060-C30B8CC46620}" destId="{806987A2-0E4E-4922-8E64-97EEF9CB8DD8}" srcOrd="0" destOrd="0" presId="urn:microsoft.com/office/officeart/2005/8/layout/process5"/>
    <dgm:cxn modelId="{89A2A23A-948B-4F6B-9E4A-0746658CDCAF}" type="presParOf" srcId="{A13B245A-34D4-4C64-90BC-5ADB85435ED4}" destId="{7C81B8CE-1C2B-470B-9A5C-FEDCD962973B}" srcOrd="4" destOrd="0" presId="urn:microsoft.com/office/officeart/2005/8/layout/process5"/>
    <dgm:cxn modelId="{89A057FF-A73E-422F-89B7-FF1A1EF000F0}" type="presParOf" srcId="{A13B245A-34D4-4C64-90BC-5ADB85435ED4}" destId="{CE4E4674-7BD4-4A66-BA67-DDE652C4FAAB}" srcOrd="5" destOrd="0" presId="urn:microsoft.com/office/officeart/2005/8/layout/process5"/>
    <dgm:cxn modelId="{FE1135D3-BEF1-4025-A56C-3FF510CBFEAC}" type="presParOf" srcId="{CE4E4674-7BD4-4A66-BA67-DDE652C4FAAB}" destId="{FC90EF27-9F6F-4DBB-989C-CF2A35B6A06F}" srcOrd="0" destOrd="0" presId="urn:microsoft.com/office/officeart/2005/8/layout/process5"/>
    <dgm:cxn modelId="{1D221CE2-6A0C-481A-844F-BEEAF35B7E36}" type="presParOf" srcId="{A13B245A-34D4-4C64-90BC-5ADB85435ED4}" destId="{880C7811-DF8C-4610-98C1-B47F6D4BF715}" srcOrd="6" destOrd="0" presId="urn:microsoft.com/office/officeart/2005/8/layout/process5"/>
    <dgm:cxn modelId="{EEBE01F7-5F63-4D80-A048-12D6B9903819}" type="presParOf" srcId="{A13B245A-34D4-4C64-90BC-5ADB85435ED4}" destId="{717DEC48-B9D9-40DB-9A28-6A89C5494E94}" srcOrd="7" destOrd="0" presId="urn:microsoft.com/office/officeart/2005/8/layout/process5"/>
    <dgm:cxn modelId="{66A903DA-54EC-4DA0-971B-C081C895F208}" type="presParOf" srcId="{717DEC48-B9D9-40DB-9A28-6A89C5494E94}" destId="{504654A2-0728-442C-9523-4633CB9FD3F7}" srcOrd="0" destOrd="0" presId="urn:microsoft.com/office/officeart/2005/8/layout/process5"/>
    <dgm:cxn modelId="{911D71F0-BB2E-4968-9CEF-F7384B119A1A}" type="presParOf" srcId="{A13B245A-34D4-4C64-90BC-5ADB85435ED4}" destId="{B06C31AB-6547-4A15-BF93-47DBFE773B3F}" srcOrd="8" destOrd="0" presId="urn:microsoft.com/office/officeart/2005/8/layout/process5"/>
    <dgm:cxn modelId="{CD9607E3-58F9-4014-8318-41F015670376}" type="presParOf" srcId="{A13B245A-34D4-4C64-90BC-5ADB85435ED4}" destId="{7560E251-8BE3-4F5F-ABED-3AD99D6F0673}" srcOrd="9" destOrd="0" presId="urn:microsoft.com/office/officeart/2005/8/layout/process5"/>
    <dgm:cxn modelId="{5F232490-D14F-401B-86AA-536B4F840FAE}" type="presParOf" srcId="{7560E251-8BE3-4F5F-ABED-3AD99D6F0673}" destId="{9D448182-12FC-4360-87C4-43A26257010B}" srcOrd="0" destOrd="0" presId="urn:microsoft.com/office/officeart/2005/8/layout/process5"/>
    <dgm:cxn modelId="{93D3F36B-5BA9-49F4-A0E5-FE40A78BBCF3}" type="presParOf" srcId="{A13B245A-34D4-4C64-90BC-5ADB85435ED4}" destId="{90D78E20-51E9-420E-ACD7-93199A574B6E}" srcOrd="10" destOrd="0" presId="urn:microsoft.com/office/officeart/2005/8/layout/process5"/>
    <dgm:cxn modelId="{4727F22E-5985-442D-ACB6-04F6A2F47E52}" type="presParOf" srcId="{A13B245A-34D4-4C64-90BC-5ADB85435ED4}" destId="{C748BDDC-706F-47D6-9DEC-4F7A851A6533}" srcOrd="11" destOrd="0" presId="urn:microsoft.com/office/officeart/2005/8/layout/process5"/>
    <dgm:cxn modelId="{F501E3E4-D114-4252-835A-A025FB90A0A8}" type="presParOf" srcId="{C748BDDC-706F-47D6-9DEC-4F7A851A6533}" destId="{53196FC4-8711-4CCA-9C3D-3C6AAFAF03F5}" srcOrd="0" destOrd="0" presId="urn:microsoft.com/office/officeart/2005/8/layout/process5"/>
    <dgm:cxn modelId="{A1710293-8890-430B-B14F-AAD8D520D175}" type="presParOf" srcId="{A13B245A-34D4-4C64-90BC-5ADB85435ED4}" destId="{2E80E4AF-D246-4F58-92F8-526B82BEB15D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D1CCBE-6A10-473E-8A68-A8D9B1C3FAAF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5235CD6-C07A-474D-A556-115759398B59}">
      <dgm:prSet/>
      <dgm:spPr/>
      <dgm:t>
        <a:bodyPr/>
        <a:lstStyle/>
        <a:p>
          <a:r>
            <a:rPr lang="en-US"/>
            <a:t>Get</a:t>
          </a:r>
        </a:p>
      </dgm:t>
    </dgm:pt>
    <dgm:pt modelId="{A795DE49-CC77-4725-ADD4-4B8D5CC0F7AD}" type="parTrans" cxnId="{99D1FCFE-67BF-44F0-918E-2E9FB32ADCCA}">
      <dgm:prSet/>
      <dgm:spPr/>
      <dgm:t>
        <a:bodyPr/>
        <a:lstStyle/>
        <a:p>
          <a:endParaRPr lang="en-US"/>
        </a:p>
      </dgm:t>
    </dgm:pt>
    <dgm:pt modelId="{D69DE40F-B74C-4DFC-84DA-7C904D09D64A}" type="sibTrans" cxnId="{99D1FCFE-67BF-44F0-918E-2E9FB32ADCCA}">
      <dgm:prSet/>
      <dgm:spPr/>
      <dgm:t>
        <a:bodyPr/>
        <a:lstStyle/>
        <a:p>
          <a:endParaRPr lang="en-US"/>
        </a:p>
      </dgm:t>
    </dgm:pt>
    <dgm:pt modelId="{256929FE-13EB-4709-9C63-DD6A14DA256E}">
      <dgm:prSet/>
      <dgm:spPr/>
      <dgm:t>
        <a:bodyPr/>
        <a:lstStyle/>
        <a:p>
          <a:r>
            <a:rPr lang="en-US" dirty="0"/>
            <a:t>Get into 5 groups</a:t>
          </a:r>
        </a:p>
      </dgm:t>
    </dgm:pt>
    <dgm:pt modelId="{367DD2C7-137C-4A68-8812-00586CDFDA48}" type="parTrans" cxnId="{1F911DE1-D824-411C-8779-A0A7A11DA04A}">
      <dgm:prSet/>
      <dgm:spPr/>
      <dgm:t>
        <a:bodyPr/>
        <a:lstStyle/>
        <a:p>
          <a:endParaRPr lang="en-US"/>
        </a:p>
      </dgm:t>
    </dgm:pt>
    <dgm:pt modelId="{DBA7C939-237C-4F13-BEF8-14FD5FE04699}" type="sibTrans" cxnId="{1F911DE1-D824-411C-8779-A0A7A11DA04A}">
      <dgm:prSet/>
      <dgm:spPr/>
      <dgm:t>
        <a:bodyPr/>
        <a:lstStyle/>
        <a:p>
          <a:endParaRPr lang="en-US"/>
        </a:p>
      </dgm:t>
    </dgm:pt>
    <dgm:pt modelId="{1E558B2B-A287-47E6-A0C3-7F5857AB22AB}">
      <dgm:prSet/>
      <dgm:spPr/>
      <dgm:t>
        <a:bodyPr/>
        <a:lstStyle/>
        <a:p>
          <a:r>
            <a:rPr lang="en-US"/>
            <a:t>Assign</a:t>
          </a:r>
        </a:p>
      </dgm:t>
    </dgm:pt>
    <dgm:pt modelId="{4538050D-F025-4716-A98E-5033376472D0}" type="parTrans" cxnId="{54A1FE49-149E-4262-9FCB-59492B165938}">
      <dgm:prSet/>
      <dgm:spPr/>
      <dgm:t>
        <a:bodyPr/>
        <a:lstStyle/>
        <a:p>
          <a:endParaRPr lang="en-US"/>
        </a:p>
      </dgm:t>
    </dgm:pt>
    <dgm:pt modelId="{1AB3F873-F15A-4DF9-B2A0-4438DA97DAAB}" type="sibTrans" cxnId="{54A1FE49-149E-4262-9FCB-59492B165938}">
      <dgm:prSet/>
      <dgm:spPr/>
      <dgm:t>
        <a:bodyPr/>
        <a:lstStyle/>
        <a:p>
          <a:endParaRPr lang="en-US"/>
        </a:p>
      </dgm:t>
    </dgm:pt>
    <dgm:pt modelId="{EC828A5F-C330-4226-8327-3C99BDA128EC}">
      <dgm:prSet/>
      <dgm:spPr/>
      <dgm:t>
        <a:bodyPr/>
        <a:lstStyle/>
        <a:p>
          <a:r>
            <a:rPr lang="en-US"/>
            <a:t>Assign a group recorder</a:t>
          </a:r>
        </a:p>
      </dgm:t>
    </dgm:pt>
    <dgm:pt modelId="{F3AB976F-1B65-4FC6-BC79-047EE7579C3A}" type="parTrans" cxnId="{2D89F9CF-DEEB-4E53-8D46-0BC301D52DC5}">
      <dgm:prSet/>
      <dgm:spPr/>
      <dgm:t>
        <a:bodyPr/>
        <a:lstStyle/>
        <a:p>
          <a:endParaRPr lang="en-US"/>
        </a:p>
      </dgm:t>
    </dgm:pt>
    <dgm:pt modelId="{3AE6A7AD-30B3-4956-B83C-3FB725C1585D}" type="sibTrans" cxnId="{2D89F9CF-DEEB-4E53-8D46-0BC301D52DC5}">
      <dgm:prSet/>
      <dgm:spPr/>
      <dgm:t>
        <a:bodyPr/>
        <a:lstStyle/>
        <a:p>
          <a:endParaRPr lang="en-US"/>
        </a:p>
      </dgm:t>
    </dgm:pt>
    <dgm:pt modelId="{B4A0947D-214A-4DB8-9D89-D6902D0DEDD5}">
      <dgm:prSet/>
      <dgm:spPr/>
      <dgm:t>
        <a:bodyPr/>
        <a:lstStyle/>
        <a:p>
          <a:r>
            <a:rPr lang="en-US"/>
            <a:t>Assign</a:t>
          </a:r>
        </a:p>
      </dgm:t>
    </dgm:pt>
    <dgm:pt modelId="{D1C82FF3-83B0-4248-BFC0-0D204031B8D2}" type="parTrans" cxnId="{3040D2DE-E6A4-4B80-B276-DE78D00BE122}">
      <dgm:prSet/>
      <dgm:spPr/>
      <dgm:t>
        <a:bodyPr/>
        <a:lstStyle/>
        <a:p>
          <a:endParaRPr lang="en-US"/>
        </a:p>
      </dgm:t>
    </dgm:pt>
    <dgm:pt modelId="{92F8BCFE-ECCA-4735-8886-50139E283A2F}" type="sibTrans" cxnId="{3040D2DE-E6A4-4B80-B276-DE78D00BE122}">
      <dgm:prSet/>
      <dgm:spPr/>
      <dgm:t>
        <a:bodyPr/>
        <a:lstStyle/>
        <a:p>
          <a:endParaRPr lang="en-US"/>
        </a:p>
      </dgm:t>
    </dgm:pt>
    <dgm:pt modelId="{A8C32AFD-E85E-47A6-9C68-5084EA27EE7F}">
      <dgm:prSet/>
      <dgm:spPr/>
      <dgm:t>
        <a:bodyPr/>
        <a:lstStyle/>
        <a:p>
          <a:r>
            <a:rPr lang="en-US"/>
            <a:t>Assign a group reporter</a:t>
          </a:r>
        </a:p>
      </dgm:t>
    </dgm:pt>
    <dgm:pt modelId="{BD0EE569-CC37-4F07-BEDF-14D0632FBAAF}" type="parTrans" cxnId="{B20BCFC4-0F50-4072-9B3F-F3C97822D9CA}">
      <dgm:prSet/>
      <dgm:spPr/>
      <dgm:t>
        <a:bodyPr/>
        <a:lstStyle/>
        <a:p>
          <a:endParaRPr lang="en-US"/>
        </a:p>
      </dgm:t>
    </dgm:pt>
    <dgm:pt modelId="{D736D2EB-2844-445F-A755-B0966B520222}" type="sibTrans" cxnId="{B20BCFC4-0F50-4072-9B3F-F3C97822D9CA}">
      <dgm:prSet/>
      <dgm:spPr/>
      <dgm:t>
        <a:bodyPr/>
        <a:lstStyle/>
        <a:p>
          <a:endParaRPr lang="en-US"/>
        </a:p>
      </dgm:t>
    </dgm:pt>
    <dgm:pt modelId="{3FEB2E32-CF05-43C4-95EE-3CDF4C666BCE}">
      <dgm:prSet/>
      <dgm:spPr/>
      <dgm:t>
        <a:bodyPr/>
        <a:lstStyle/>
        <a:p>
          <a:r>
            <a:rPr lang="en-US"/>
            <a:t>Assign</a:t>
          </a:r>
        </a:p>
      </dgm:t>
    </dgm:pt>
    <dgm:pt modelId="{9794BAEE-05E8-412E-8091-EF7D54B0B2FF}" type="parTrans" cxnId="{B1F28EC3-1895-4E3B-835E-55B2823D3525}">
      <dgm:prSet/>
      <dgm:spPr/>
      <dgm:t>
        <a:bodyPr/>
        <a:lstStyle/>
        <a:p>
          <a:endParaRPr lang="en-US"/>
        </a:p>
      </dgm:t>
    </dgm:pt>
    <dgm:pt modelId="{9940C0B8-C27D-4B57-B504-45D9B9F4B8E9}" type="sibTrans" cxnId="{B1F28EC3-1895-4E3B-835E-55B2823D3525}">
      <dgm:prSet/>
      <dgm:spPr/>
      <dgm:t>
        <a:bodyPr/>
        <a:lstStyle/>
        <a:p>
          <a:endParaRPr lang="en-US"/>
        </a:p>
      </dgm:t>
    </dgm:pt>
    <dgm:pt modelId="{B4589798-E40F-488C-A468-6338460602D3}">
      <dgm:prSet/>
      <dgm:spPr/>
      <dgm:t>
        <a:bodyPr/>
        <a:lstStyle/>
        <a:p>
          <a:r>
            <a:rPr lang="en-US"/>
            <a:t>Assign a group time keeper</a:t>
          </a:r>
        </a:p>
      </dgm:t>
    </dgm:pt>
    <dgm:pt modelId="{F57AA807-3488-4BA9-A460-127E5F190123}" type="parTrans" cxnId="{7506869D-FAD5-4E6B-9412-057F9E6C7899}">
      <dgm:prSet/>
      <dgm:spPr/>
      <dgm:t>
        <a:bodyPr/>
        <a:lstStyle/>
        <a:p>
          <a:endParaRPr lang="en-US"/>
        </a:p>
      </dgm:t>
    </dgm:pt>
    <dgm:pt modelId="{B52AEE03-6AE5-4457-A4B9-2579C568457C}" type="sibTrans" cxnId="{7506869D-FAD5-4E6B-9412-057F9E6C7899}">
      <dgm:prSet/>
      <dgm:spPr/>
      <dgm:t>
        <a:bodyPr/>
        <a:lstStyle/>
        <a:p>
          <a:endParaRPr lang="en-US"/>
        </a:p>
      </dgm:t>
    </dgm:pt>
    <dgm:pt modelId="{DCEBFCB7-84EE-AA4F-BE56-51304E027E5C}" type="pres">
      <dgm:prSet presAssocID="{A1D1CCBE-6A10-473E-8A68-A8D9B1C3FAAF}" presName="Name0" presStyleCnt="0">
        <dgm:presLayoutVars>
          <dgm:dir/>
          <dgm:animLvl val="lvl"/>
          <dgm:resizeHandles val="exact"/>
        </dgm:presLayoutVars>
      </dgm:prSet>
      <dgm:spPr/>
    </dgm:pt>
    <dgm:pt modelId="{01574A66-65D1-8343-90BC-4F1C478F3424}" type="pres">
      <dgm:prSet presAssocID="{3FEB2E32-CF05-43C4-95EE-3CDF4C666BCE}" presName="boxAndChildren" presStyleCnt="0"/>
      <dgm:spPr/>
    </dgm:pt>
    <dgm:pt modelId="{1A20F3F6-AD2A-6844-8267-15B854E30D87}" type="pres">
      <dgm:prSet presAssocID="{3FEB2E32-CF05-43C4-95EE-3CDF4C666BCE}" presName="parentTextBox" presStyleLbl="alignNode1" presStyleIdx="0" presStyleCnt="4"/>
      <dgm:spPr/>
    </dgm:pt>
    <dgm:pt modelId="{7A1BFA8E-9EC7-9749-B7AD-67E1D9C012C8}" type="pres">
      <dgm:prSet presAssocID="{3FEB2E32-CF05-43C4-95EE-3CDF4C666BCE}" presName="descendantBox" presStyleLbl="bgAccFollowNode1" presStyleIdx="0" presStyleCnt="4"/>
      <dgm:spPr/>
    </dgm:pt>
    <dgm:pt modelId="{351D9A83-E55B-8C4F-9F8F-BCA13FEFD43F}" type="pres">
      <dgm:prSet presAssocID="{92F8BCFE-ECCA-4735-8886-50139E283A2F}" presName="sp" presStyleCnt="0"/>
      <dgm:spPr/>
    </dgm:pt>
    <dgm:pt modelId="{01D6C112-B247-F54D-95C1-AF61F127309F}" type="pres">
      <dgm:prSet presAssocID="{B4A0947D-214A-4DB8-9D89-D6902D0DEDD5}" presName="arrowAndChildren" presStyleCnt="0"/>
      <dgm:spPr/>
    </dgm:pt>
    <dgm:pt modelId="{BE5BCE41-9991-FF46-AE1B-0B5EDDA6505C}" type="pres">
      <dgm:prSet presAssocID="{B4A0947D-214A-4DB8-9D89-D6902D0DEDD5}" presName="parentTextArrow" presStyleLbl="node1" presStyleIdx="0" presStyleCnt="0"/>
      <dgm:spPr/>
    </dgm:pt>
    <dgm:pt modelId="{32267DA9-751F-E447-96E7-5B216883AA0F}" type="pres">
      <dgm:prSet presAssocID="{B4A0947D-214A-4DB8-9D89-D6902D0DEDD5}" presName="arrow" presStyleLbl="alignNode1" presStyleIdx="1" presStyleCnt="4"/>
      <dgm:spPr/>
    </dgm:pt>
    <dgm:pt modelId="{51462EB5-7B29-6D49-859D-62A78EB62CFB}" type="pres">
      <dgm:prSet presAssocID="{B4A0947D-214A-4DB8-9D89-D6902D0DEDD5}" presName="descendantArrow" presStyleLbl="bgAccFollowNode1" presStyleIdx="1" presStyleCnt="4"/>
      <dgm:spPr/>
    </dgm:pt>
    <dgm:pt modelId="{E3F005A8-BFE3-5F48-B2FE-DAD32520E89D}" type="pres">
      <dgm:prSet presAssocID="{1AB3F873-F15A-4DF9-B2A0-4438DA97DAAB}" presName="sp" presStyleCnt="0"/>
      <dgm:spPr/>
    </dgm:pt>
    <dgm:pt modelId="{FCFE1928-64D4-5244-909F-B3A21BE52473}" type="pres">
      <dgm:prSet presAssocID="{1E558B2B-A287-47E6-A0C3-7F5857AB22AB}" presName="arrowAndChildren" presStyleCnt="0"/>
      <dgm:spPr/>
    </dgm:pt>
    <dgm:pt modelId="{EE87BCFC-4C29-D548-A938-1ED0B252025F}" type="pres">
      <dgm:prSet presAssocID="{1E558B2B-A287-47E6-A0C3-7F5857AB22AB}" presName="parentTextArrow" presStyleLbl="node1" presStyleIdx="0" presStyleCnt="0"/>
      <dgm:spPr/>
    </dgm:pt>
    <dgm:pt modelId="{675FCE4D-AEB6-0E41-8541-E4366A8191C0}" type="pres">
      <dgm:prSet presAssocID="{1E558B2B-A287-47E6-A0C3-7F5857AB22AB}" presName="arrow" presStyleLbl="alignNode1" presStyleIdx="2" presStyleCnt="4"/>
      <dgm:spPr/>
    </dgm:pt>
    <dgm:pt modelId="{10802F8B-CF6D-0647-9E21-EAE7D1F8C64C}" type="pres">
      <dgm:prSet presAssocID="{1E558B2B-A287-47E6-A0C3-7F5857AB22AB}" presName="descendantArrow" presStyleLbl="bgAccFollowNode1" presStyleIdx="2" presStyleCnt="4"/>
      <dgm:spPr/>
    </dgm:pt>
    <dgm:pt modelId="{F2880CB5-0F24-6145-9C7D-20CA35681C07}" type="pres">
      <dgm:prSet presAssocID="{D69DE40F-B74C-4DFC-84DA-7C904D09D64A}" presName="sp" presStyleCnt="0"/>
      <dgm:spPr/>
    </dgm:pt>
    <dgm:pt modelId="{63EF4816-0ECC-7A4C-9469-850DA37898EF}" type="pres">
      <dgm:prSet presAssocID="{75235CD6-C07A-474D-A556-115759398B59}" presName="arrowAndChildren" presStyleCnt="0"/>
      <dgm:spPr/>
    </dgm:pt>
    <dgm:pt modelId="{E9B35AF2-F42F-CE47-9386-D4E2C2CF646D}" type="pres">
      <dgm:prSet presAssocID="{75235CD6-C07A-474D-A556-115759398B59}" presName="parentTextArrow" presStyleLbl="node1" presStyleIdx="0" presStyleCnt="0"/>
      <dgm:spPr/>
    </dgm:pt>
    <dgm:pt modelId="{1E9C559B-220A-9D43-B09F-B711BC569D71}" type="pres">
      <dgm:prSet presAssocID="{75235CD6-C07A-474D-A556-115759398B59}" presName="arrow" presStyleLbl="alignNode1" presStyleIdx="3" presStyleCnt="4"/>
      <dgm:spPr/>
    </dgm:pt>
    <dgm:pt modelId="{71ACE5D2-FBCB-3B46-8996-F4FF9253EF4F}" type="pres">
      <dgm:prSet presAssocID="{75235CD6-C07A-474D-A556-115759398B59}" presName="descendantArrow" presStyleLbl="bgAccFollowNode1" presStyleIdx="3" presStyleCnt="4"/>
      <dgm:spPr/>
    </dgm:pt>
  </dgm:ptLst>
  <dgm:cxnLst>
    <dgm:cxn modelId="{5C087B00-2452-6541-9691-3F9F23245E66}" type="presOf" srcId="{B4589798-E40F-488C-A468-6338460602D3}" destId="{7A1BFA8E-9EC7-9749-B7AD-67E1D9C012C8}" srcOrd="0" destOrd="0" presId="urn:microsoft.com/office/officeart/2016/7/layout/VerticalDownArrowProcess"/>
    <dgm:cxn modelId="{5333A800-0525-CA4F-8E1D-D9EF7DBD895D}" type="presOf" srcId="{75235CD6-C07A-474D-A556-115759398B59}" destId="{E9B35AF2-F42F-CE47-9386-D4E2C2CF646D}" srcOrd="0" destOrd="0" presId="urn:microsoft.com/office/officeart/2016/7/layout/VerticalDownArrowProcess"/>
    <dgm:cxn modelId="{B5D73218-253B-0848-8A4C-0ACE9B98EE72}" type="presOf" srcId="{EC828A5F-C330-4226-8327-3C99BDA128EC}" destId="{10802F8B-CF6D-0647-9E21-EAE7D1F8C64C}" srcOrd="0" destOrd="0" presId="urn:microsoft.com/office/officeart/2016/7/layout/VerticalDownArrowProcess"/>
    <dgm:cxn modelId="{813C6E20-6014-6A4A-95B6-7AAFB91C2E42}" type="presOf" srcId="{3FEB2E32-CF05-43C4-95EE-3CDF4C666BCE}" destId="{1A20F3F6-AD2A-6844-8267-15B854E30D87}" srcOrd="0" destOrd="0" presId="urn:microsoft.com/office/officeart/2016/7/layout/VerticalDownArrowProcess"/>
    <dgm:cxn modelId="{586C2535-8FE9-804D-9F7E-E49B9A7DB544}" type="presOf" srcId="{A8C32AFD-E85E-47A6-9C68-5084EA27EE7F}" destId="{51462EB5-7B29-6D49-859D-62A78EB62CFB}" srcOrd="0" destOrd="0" presId="urn:microsoft.com/office/officeart/2016/7/layout/VerticalDownArrowProcess"/>
    <dgm:cxn modelId="{54A1FE49-149E-4262-9FCB-59492B165938}" srcId="{A1D1CCBE-6A10-473E-8A68-A8D9B1C3FAAF}" destId="{1E558B2B-A287-47E6-A0C3-7F5857AB22AB}" srcOrd="1" destOrd="0" parTransId="{4538050D-F025-4716-A98E-5033376472D0}" sibTransId="{1AB3F873-F15A-4DF9-B2A0-4438DA97DAAB}"/>
    <dgm:cxn modelId="{0FB5734F-DB4C-204F-8C48-C171A955C8E6}" type="presOf" srcId="{256929FE-13EB-4709-9C63-DD6A14DA256E}" destId="{71ACE5D2-FBCB-3B46-8996-F4FF9253EF4F}" srcOrd="0" destOrd="0" presId="urn:microsoft.com/office/officeart/2016/7/layout/VerticalDownArrowProcess"/>
    <dgm:cxn modelId="{67F74754-A08B-ED4C-B982-26D7712947B6}" type="presOf" srcId="{B4A0947D-214A-4DB8-9D89-D6902D0DEDD5}" destId="{BE5BCE41-9991-FF46-AE1B-0B5EDDA6505C}" srcOrd="0" destOrd="0" presId="urn:microsoft.com/office/officeart/2016/7/layout/VerticalDownArrowProcess"/>
    <dgm:cxn modelId="{57F91574-AC18-8846-8DF9-2C0A27694FFD}" type="presOf" srcId="{A1D1CCBE-6A10-473E-8A68-A8D9B1C3FAAF}" destId="{DCEBFCB7-84EE-AA4F-BE56-51304E027E5C}" srcOrd="0" destOrd="0" presId="urn:microsoft.com/office/officeart/2016/7/layout/VerticalDownArrowProcess"/>
    <dgm:cxn modelId="{B493268D-2D07-E44C-82B5-80987A3D4C5E}" type="presOf" srcId="{1E558B2B-A287-47E6-A0C3-7F5857AB22AB}" destId="{EE87BCFC-4C29-D548-A938-1ED0B252025F}" srcOrd="0" destOrd="0" presId="urn:microsoft.com/office/officeart/2016/7/layout/VerticalDownArrowProcess"/>
    <dgm:cxn modelId="{7506869D-FAD5-4E6B-9412-057F9E6C7899}" srcId="{3FEB2E32-CF05-43C4-95EE-3CDF4C666BCE}" destId="{B4589798-E40F-488C-A468-6338460602D3}" srcOrd="0" destOrd="0" parTransId="{F57AA807-3488-4BA9-A460-127E5F190123}" sibTransId="{B52AEE03-6AE5-4457-A4B9-2579C568457C}"/>
    <dgm:cxn modelId="{5393E7B2-FDBC-BD41-BA00-EEABFC88D1A7}" type="presOf" srcId="{B4A0947D-214A-4DB8-9D89-D6902D0DEDD5}" destId="{32267DA9-751F-E447-96E7-5B216883AA0F}" srcOrd="1" destOrd="0" presId="urn:microsoft.com/office/officeart/2016/7/layout/VerticalDownArrowProcess"/>
    <dgm:cxn modelId="{B1F28EC3-1895-4E3B-835E-55B2823D3525}" srcId="{A1D1CCBE-6A10-473E-8A68-A8D9B1C3FAAF}" destId="{3FEB2E32-CF05-43C4-95EE-3CDF4C666BCE}" srcOrd="3" destOrd="0" parTransId="{9794BAEE-05E8-412E-8091-EF7D54B0B2FF}" sibTransId="{9940C0B8-C27D-4B57-B504-45D9B9F4B8E9}"/>
    <dgm:cxn modelId="{B20BCFC4-0F50-4072-9B3F-F3C97822D9CA}" srcId="{B4A0947D-214A-4DB8-9D89-D6902D0DEDD5}" destId="{A8C32AFD-E85E-47A6-9C68-5084EA27EE7F}" srcOrd="0" destOrd="0" parTransId="{BD0EE569-CC37-4F07-BEDF-14D0632FBAAF}" sibTransId="{D736D2EB-2844-445F-A755-B0966B520222}"/>
    <dgm:cxn modelId="{C2D50DC8-5EBE-E546-A80B-489AF3EF23CC}" type="presOf" srcId="{1E558B2B-A287-47E6-A0C3-7F5857AB22AB}" destId="{675FCE4D-AEB6-0E41-8541-E4366A8191C0}" srcOrd="1" destOrd="0" presId="urn:microsoft.com/office/officeart/2016/7/layout/VerticalDownArrowProcess"/>
    <dgm:cxn modelId="{2D89F9CF-DEEB-4E53-8D46-0BC301D52DC5}" srcId="{1E558B2B-A287-47E6-A0C3-7F5857AB22AB}" destId="{EC828A5F-C330-4226-8327-3C99BDA128EC}" srcOrd="0" destOrd="0" parTransId="{F3AB976F-1B65-4FC6-BC79-047EE7579C3A}" sibTransId="{3AE6A7AD-30B3-4956-B83C-3FB725C1585D}"/>
    <dgm:cxn modelId="{44D6BCDD-7DBB-6649-9110-2B1A2D2DB0E0}" type="presOf" srcId="{75235CD6-C07A-474D-A556-115759398B59}" destId="{1E9C559B-220A-9D43-B09F-B711BC569D71}" srcOrd="1" destOrd="0" presId="urn:microsoft.com/office/officeart/2016/7/layout/VerticalDownArrowProcess"/>
    <dgm:cxn modelId="{3040D2DE-E6A4-4B80-B276-DE78D00BE122}" srcId="{A1D1CCBE-6A10-473E-8A68-A8D9B1C3FAAF}" destId="{B4A0947D-214A-4DB8-9D89-D6902D0DEDD5}" srcOrd="2" destOrd="0" parTransId="{D1C82FF3-83B0-4248-BFC0-0D204031B8D2}" sibTransId="{92F8BCFE-ECCA-4735-8886-50139E283A2F}"/>
    <dgm:cxn modelId="{1F911DE1-D824-411C-8779-A0A7A11DA04A}" srcId="{75235CD6-C07A-474D-A556-115759398B59}" destId="{256929FE-13EB-4709-9C63-DD6A14DA256E}" srcOrd="0" destOrd="0" parTransId="{367DD2C7-137C-4A68-8812-00586CDFDA48}" sibTransId="{DBA7C939-237C-4F13-BEF8-14FD5FE04699}"/>
    <dgm:cxn modelId="{99D1FCFE-67BF-44F0-918E-2E9FB32ADCCA}" srcId="{A1D1CCBE-6A10-473E-8A68-A8D9B1C3FAAF}" destId="{75235CD6-C07A-474D-A556-115759398B59}" srcOrd="0" destOrd="0" parTransId="{A795DE49-CC77-4725-ADD4-4B8D5CC0F7AD}" sibTransId="{D69DE40F-B74C-4DFC-84DA-7C904D09D64A}"/>
    <dgm:cxn modelId="{A8AD3296-369F-3944-B912-B062D7B69738}" type="presParOf" srcId="{DCEBFCB7-84EE-AA4F-BE56-51304E027E5C}" destId="{01574A66-65D1-8343-90BC-4F1C478F3424}" srcOrd="0" destOrd="0" presId="urn:microsoft.com/office/officeart/2016/7/layout/VerticalDownArrowProcess"/>
    <dgm:cxn modelId="{71D25BFF-CE7B-1C4E-A294-501636C6496F}" type="presParOf" srcId="{01574A66-65D1-8343-90BC-4F1C478F3424}" destId="{1A20F3F6-AD2A-6844-8267-15B854E30D87}" srcOrd="0" destOrd="0" presId="urn:microsoft.com/office/officeart/2016/7/layout/VerticalDownArrowProcess"/>
    <dgm:cxn modelId="{FB3AD7ED-8A21-3D48-8A61-7FBBAF9AF9F7}" type="presParOf" srcId="{01574A66-65D1-8343-90BC-4F1C478F3424}" destId="{7A1BFA8E-9EC7-9749-B7AD-67E1D9C012C8}" srcOrd="1" destOrd="0" presId="urn:microsoft.com/office/officeart/2016/7/layout/VerticalDownArrowProcess"/>
    <dgm:cxn modelId="{F307DD96-7DA1-4B49-A7B6-B71BB7FB8D10}" type="presParOf" srcId="{DCEBFCB7-84EE-AA4F-BE56-51304E027E5C}" destId="{351D9A83-E55B-8C4F-9F8F-BCA13FEFD43F}" srcOrd="1" destOrd="0" presId="urn:microsoft.com/office/officeart/2016/7/layout/VerticalDownArrowProcess"/>
    <dgm:cxn modelId="{5B7209DC-F442-F94E-B4A2-BF065B04123D}" type="presParOf" srcId="{DCEBFCB7-84EE-AA4F-BE56-51304E027E5C}" destId="{01D6C112-B247-F54D-95C1-AF61F127309F}" srcOrd="2" destOrd="0" presId="urn:microsoft.com/office/officeart/2016/7/layout/VerticalDownArrowProcess"/>
    <dgm:cxn modelId="{84D869D9-2FAA-F342-BFD7-6572FB61FBBE}" type="presParOf" srcId="{01D6C112-B247-F54D-95C1-AF61F127309F}" destId="{BE5BCE41-9991-FF46-AE1B-0B5EDDA6505C}" srcOrd="0" destOrd="0" presId="urn:microsoft.com/office/officeart/2016/7/layout/VerticalDownArrowProcess"/>
    <dgm:cxn modelId="{1B9630C4-E4EB-4A4B-B5E4-391044A2E68C}" type="presParOf" srcId="{01D6C112-B247-F54D-95C1-AF61F127309F}" destId="{32267DA9-751F-E447-96E7-5B216883AA0F}" srcOrd="1" destOrd="0" presId="urn:microsoft.com/office/officeart/2016/7/layout/VerticalDownArrowProcess"/>
    <dgm:cxn modelId="{461B00CF-4676-2A47-AC3C-D99B05BAA50B}" type="presParOf" srcId="{01D6C112-B247-F54D-95C1-AF61F127309F}" destId="{51462EB5-7B29-6D49-859D-62A78EB62CFB}" srcOrd="2" destOrd="0" presId="urn:microsoft.com/office/officeart/2016/7/layout/VerticalDownArrowProcess"/>
    <dgm:cxn modelId="{B67F6325-04FB-C24A-AC57-688407E5C8F3}" type="presParOf" srcId="{DCEBFCB7-84EE-AA4F-BE56-51304E027E5C}" destId="{E3F005A8-BFE3-5F48-B2FE-DAD32520E89D}" srcOrd="3" destOrd="0" presId="urn:microsoft.com/office/officeart/2016/7/layout/VerticalDownArrowProcess"/>
    <dgm:cxn modelId="{B70ADDD5-D8F8-1443-A2FF-B9B1D83ACEA8}" type="presParOf" srcId="{DCEBFCB7-84EE-AA4F-BE56-51304E027E5C}" destId="{FCFE1928-64D4-5244-909F-B3A21BE52473}" srcOrd="4" destOrd="0" presId="urn:microsoft.com/office/officeart/2016/7/layout/VerticalDownArrowProcess"/>
    <dgm:cxn modelId="{E18075D7-BEE6-CA46-A8B6-4FEE5F946224}" type="presParOf" srcId="{FCFE1928-64D4-5244-909F-B3A21BE52473}" destId="{EE87BCFC-4C29-D548-A938-1ED0B252025F}" srcOrd="0" destOrd="0" presId="urn:microsoft.com/office/officeart/2016/7/layout/VerticalDownArrowProcess"/>
    <dgm:cxn modelId="{4DB20B87-CDF4-4F42-AFE5-CFB162126291}" type="presParOf" srcId="{FCFE1928-64D4-5244-909F-B3A21BE52473}" destId="{675FCE4D-AEB6-0E41-8541-E4366A8191C0}" srcOrd="1" destOrd="0" presId="urn:microsoft.com/office/officeart/2016/7/layout/VerticalDownArrowProcess"/>
    <dgm:cxn modelId="{4252D54F-5CD0-4C40-ABC2-55E7D15734DF}" type="presParOf" srcId="{FCFE1928-64D4-5244-909F-B3A21BE52473}" destId="{10802F8B-CF6D-0647-9E21-EAE7D1F8C64C}" srcOrd="2" destOrd="0" presId="urn:microsoft.com/office/officeart/2016/7/layout/VerticalDownArrowProcess"/>
    <dgm:cxn modelId="{B2265358-9D68-0044-AD8B-F871912FBD45}" type="presParOf" srcId="{DCEBFCB7-84EE-AA4F-BE56-51304E027E5C}" destId="{F2880CB5-0F24-6145-9C7D-20CA35681C07}" srcOrd="5" destOrd="0" presId="urn:microsoft.com/office/officeart/2016/7/layout/VerticalDownArrowProcess"/>
    <dgm:cxn modelId="{E2576B36-15DB-9F4F-8241-316488C067CA}" type="presParOf" srcId="{DCEBFCB7-84EE-AA4F-BE56-51304E027E5C}" destId="{63EF4816-0ECC-7A4C-9469-850DA37898EF}" srcOrd="6" destOrd="0" presId="urn:microsoft.com/office/officeart/2016/7/layout/VerticalDownArrowProcess"/>
    <dgm:cxn modelId="{16A5AD33-1B31-B243-B2D5-FEF7623D089C}" type="presParOf" srcId="{63EF4816-0ECC-7A4C-9469-850DA37898EF}" destId="{E9B35AF2-F42F-CE47-9386-D4E2C2CF646D}" srcOrd="0" destOrd="0" presId="urn:microsoft.com/office/officeart/2016/7/layout/VerticalDownArrowProcess"/>
    <dgm:cxn modelId="{F80EFE70-9F6D-7644-AE3A-7E815F0B8A76}" type="presParOf" srcId="{63EF4816-0ECC-7A4C-9469-850DA37898EF}" destId="{1E9C559B-220A-9D43-B09F-B711BC569D71}" srcOrd="1" destOrd="0" presId="urn:microsoft.com/office/officeart/2016/7/layout/VerticalDownArrowProcess"/>
    <dgm:cxn modelId="{C466C921-0A47-B746-8B6C-7D259BE767AF}" type="presParOf" srcId="{63EF4816-0ECC-7A4C-9469-850DA37898EF}" destId="{71ACE5D2-FBCB-3B46-8996-F4FF9253EF4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435EC-879A-4596-B2F7-50098087F34B}">
      <dsp:nvSpPr>
        <dsp:cNvPr id="0" name=""/>
        <dsp:cNvSpPr/>
      </dsp:nvSpPr>
      <dsp:spPr>
        <a:xfrm>
          <a:off x="3571" y="679119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Value Alignment Interview</a:t>
          </a:r>
        </a:p>
      </dsp:txBody>
      <dsp:txXfrm>
        <a:off x="31015" y="706563"/>
        <a:ext cx="1506815" cy="882133"/>
      </dsp:txXfrm>
    </dsp:sp>
    <dsp:sp modelId="{26E59264-F9D3-4B2E-BB69-408032257FC9}">
      <dsp:nvSpPr>
        <dsp:cNvPr id="0" name=""/>
        <dsp:cNvSpPr/>
      </dsp:nvSpPr>
      <dsp:spPr>
        <a:xfrm>
          <a:off x="1702704" y="953979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02704" y="1031439"/>
        <a:ext cx="231757" cy="232382"/>
      </dsp:txXfrm>
    </dsp:sp>
    <dsp:sp modelId="{46C431EA-7ACC-4580-99DB-1323B5DD0657}">
      <dsp:nvSpPr>
        <dsp:cNvPr id="0" name=""/>
        <dsp:cNvSpPr/>
      </dsp:nvSpPr>
      <dsp:spPr>
        <a:xfrm>
          <a:off x="2189956" y="679119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Induction</a:t>
          </a:r>
        </a:p>
      </dsp:txBody>
      <dsp:txXfrm>
        <a:off x="2217400" y="706563"/>
        <a:ext cx="1506815" cy="882133"/>
      </dsp:txXfrm>
    </dsp:sp>
    <dsp:sp modelId="{D41118CB-9D5A-4B8B-B060-C30B8CC46620}">
      <dsp:nvSpPr>
        <dsp:cNvPr id="0" name=""/>
        <dsp:cNvSpPr/>
      </dsp:nvSpPr>
      <dsp:spPr>
        <a:xfrm>
          <a:off x="3889089" y="953979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889089" y="1031439"/>
        <a:ext cx="231757" cy="232382"/>
      </dsp:txXfrm>
    </dsp:sp>
    <dsp:sp modelId="{3B150F16-AB85-4F72-A00C-ACAB16D42B87}">
      <dsp:nvSpPr>
        <dsp:cNvPr id="0" name=""/>
        <dsp:cNvSpPr/>
      </dsp:nvSpPr>
      <dsp:spPr>
        <a:xfrm>
          <a:off x="4376340" y="679119"/>
          <a:ext cx="1561703" cy="937021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7 Days: Welcome Video and </a:t>
          </a:r>
          <a:r>
            <a:rPr lang="en-US" sz="1400" kern="1200" dirty="0" err="1"/>
            <a:t>ClubRunner</a:t>
          </a:r>
          <a:r>
            <a:rPr lang="en-US" sz="1400" kern="1200" dirty="0"/>
            <a:t> or </a:t>
          </a:r>
          <a:r>
            <a:rPr lang="en-US" sz="1400" kern="1200" dirty="0" err="1"/>
            <a:t>DacDB</a:t>
          </a:r>
          <a:endParaRPr lang="en-US" sz="1400" kern="1200" dirty="0"/>
        </a:p>
      </dsp:txBody>
      <dsp:txXfrm>
        <a:off x="4403784" y="706563"/>
        <a:ext cx="1506815" cy="882133"/>
      </dsp:txXfrm>
    </dsp:sp>
    <dsp:sp modelId="{463FE525-C317-4746-866D-46F7AB139464}">
      <dsp:nvSpPr>
        <dsp:cNvPr id="0" name=""/>
        <dsp:cNvSpPr/>
      </dsp:nvSpPr>
      <dsp:spPr>
        <a:xfrm>
          <a:off x="6075473" y="953979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075473" y="1031439"/>
        <a:ext cx="231757" cy="232382"/>
      </dsp:txXfrm>
    </dsp:sp>
    <dsp:sp modelId="{C90CDDB9-904E-4990-A4D5-A4AEF88FEFC3}">
      <dsp:nvSpPr>
        <dsp:cNvPr id="0" name=""/>
        <dsp:cNvSpPr/>
      </dsp:nvSpPr>
      <dsp:spPr>
        <a:xfrm>
          <a:off x="6562724" y="679119"/>
          <a:ext cx="1561703" cy="937021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 Weeks: Like Social Media Accounts</a:t>
          </a:r>
        </a:p>
      </dsp:txBody>
      <dsp:txXfrm>
        <a:off x="6590168" y="706563"/>
        <a:ext cx="1506815" cy="882133"/>
      </dsp:txXfrm>
    </dsp:sp>
    <dsp:sp modelId="{78AA7B53-9D66-41E8-A720-F753FE567CAC}">
      <dsp:nvSpPr>
        <dsp:cNvPr id="0" name=""/>
        <dsp:cNvSpPr/>
      </dsp:nvSpPr>
      <dsp:spPr>
        <a:xfrm rot="5400000">
          <a:off x="7178036" y="1725460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7227386" y="1753570"/>
        <a:ext cx="232382" cy="231757"/>
      </dsp:txXfrm>
    </dsp:sp>
    <dsp:sp modelId="{FCD800A9-0092-4E01-8BF9-A7A36D6431CC}">
      <dsp:nvSpPr>
        <dsp:cNvPr id="0" name=""/>
        <dsp:cNvSpPr/>
      </dsp:nvSpPr>
      <dsp:spPr>
        <a:xfrm>
          <a:off x="6562724" y="2240822"/>
          <a:ext cx="1561703" cy="937021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Weeks: Take Rotary Basics Course &amp; My Rotary Account</a:t>
          </a:r>
        </a:p>
      </dsp:txBody>
      <dsp:txXfrm>
        <a:off x="6590168" y="2268266"/>
        <a:ext cx="1506815" cy="882133"/>
      </dsp:txXfrm>
    </dsp:sp>
    <dsp:sp modelId="{8CA74B62-B82C-45A8-974A-506AB4C968FD}">
      <dsp:nvSpPr>
        <dsp:cNvPr id="0" name=""/>
        <dsp:cNvSpPr/>
      </dsp:nvSpPr>
      <dsp:spPr>
        <a:xfrm rot="10800000">
          <a:off x="6094214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6193538" y="2593142"/>
        <a:ext cx="231757" cy="232382"/>
      </dsp:txXfrm>
    </dsp:sp>
    <dsp:sp modelId="{7C81B8CE-1C2B-470B-9A5C-FEDCD962973B}">
      <dsp:nvSpPr>
        <dsp:cNvPr id="0" name=""/>
        <dsp:cNvSpPr/>
      </dsp:nvSpPr>
      <dsp:spPr>
        <a:xfrm>
          <a:off x="4376340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 Weeks: Mentor Check-in </a:t>
          </a:r>
        </a:p>
      </dsp:txBody>
      <dsp:txXfrm>
        <a:off x="4403784" y="2268266"/>
        <a:ext cx="1506815" cy="882133"/>
      </dsp:txXfrm>
    </dsp:sp>
    <dsp:sp modelId="{CE4E4674-7BD4-4A66-BA67-DDE652C4FAAB}">
      <dsp:nvSpPr>
        <dsp:cNvPr id="0" name=""/>
        <dsp:cNvSpPr/>
      </dsp:nvSpPr>
      <dsp:spPr>
        <a:xfrm rot="10800000">
          <a:off x="3907829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007153" y="2593142"/>
        <a:ext cx="231757" cy="232382"/>
      </dsp:txXfrm>
    </dsp:sp>
    <dsp:sp modelId="{154C7857-024A-415C-AC2F-576AD246F3C6}">
      <dsp:nvSpPr>
        <dsp:cNvPr id="0" name=""/>
        <dsp:cNvSpPr/>
      </dsp:nvSpPr>
      <dsp:spPr>
        <a:xfrm>
          <a:off x="2189956" y="2240822"/>
          <a:ext cx="1561703" cy="937021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Weeks: Email Regarding Open Jobs (link to club’s website)</a:t>
          </a:r>
        </a:p>
      </dsp:txBody>
      <dsp:txXfrm>
        <a:off x="2217400" y="2268266"/>
        <a:ext cx="1506815" cy="882133"/>
      </dsp:txXfrm>
    </dsp:sp>
    <dsp:sp modelId="{180E9EEA-63EC-4D95-A5D9-673D5A9C4AEC}">
      <dsp:nvSpPr>
        <dsp:cNvPr id="0" name=""/>
        <dsp:cNvSpPr/>
      </dsp:nvSpPr>
      <dsp:spPr>
        <a:xfrm rot="10800000">
          <a:off x="1721445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820769" y="2593142"/>
        <a:ext cx="231757" cy="232382"/>
      </dsp:txXfrm>
    </dsp:sp>
    <dsp:sp modelId="{880C7811-DF8C-4610-98C1-B47F6D4BF715}">
      <dsp:nvSpPr>
        <dsp:cNvPr id="0" name=""/>
        <dsp:cNvSpPr/>
      </dsp:nvSpPr>
      <dsp:spPr>
        <a:xfrm>
          <a:off x="3571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Months: Mentor Check-in</a:t>
          </a:r>
        </a:p>
      </dsp:txBody>
      <dsp:txXfrm>
        <a:off x="31015" y="2268266"/>
        <a:ext cx="1506815" cy="882133"/>
      </dsp:txXfrm>
    </dsp:sp>
    <dsp:sp modelId="{717DEC48-B9D9-40DB-9A28-6A89C5494E94}">
      <dsp:nvSpPr>
        <dsp:cNvPr id="0" name=""/>
        <dsp:cNvSpPr/>
      </dsp:nvSpPr>
      <dsp:spPr>
        <a:xfrm rot="5400000">
          <a:off x="618882" y="3287163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668232" y="3315273"/>
        <a:ext cx="232382" cy="231757"/>
      </dsp:txXfrm>
    </dsp:sp>
    <dsp:sp modelId="{D772694B-5441-4602-A6C2-10BC88B74CE2}">
      <dsp:nvSpPr>
        <dsp:cNvPr id="0" name=""/>
        <dsp:cNvSpPr/>
      </dsp:nvSpPr>
      <dsp:spPr>
        <a:xfrm>
          <a:off x="3571" y="3802525"/>
          <a:ext cx="1561703" cy="937021"/>
        </a:xfrm>
        <a:prstGeom prst="roundRect">
          <a:avLst>
            <a:gd name="adj" fmla="val 10000"/>
          </a:avLst>
        </a:prstGeom>
        <a:solidFill>
          <a:srgbClr val="00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 Months: Email Learning Course Suggestions </a:t>
          </a:r>
        </a:p>
      </dsp:txBody>
      <dsp:txXfrm>
        <a:off x="31015" y="3829969"/>
        <a:ext cx="1506815" cy="882133"/>
      </dsp:txXfrm>
    </dsp:sp>
    <dsp:sp modelId="{31731677-F2CD-42B1-8787-81C906269B70}">
      <dsp:nvSpPr>
        <dsp:cNvPr id="0" name=""/>
        <dsp:cNvSpPr/>
      </dsp:nvSpPr>
      <dsp:spPr>
        <a:xfrm>
          <a:off x="1702704" y="4077385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02704" y="4154845"/>
        <a:ext cx="231757" cy="232382"/>
      </dsp:txXfrm>
    </dsp:sp>
    <dsp:sp modelId="{B06C31AB-6547-4A15-BF93-47DBFE773B3F}">
      <dsp:nvSpPr>
        <dsp:cNvPr id="0" name=""/>
        <dsp:cNvSpPr/>
      </dsp:nvSpPr>
      <dsp:spPr>
        <a:xfrm>
          <a:off x="2189956" y="3802525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6 Months: New Member Dinner</a:t>
          </a:r>
        </a:p>
      </dsp:txBody>
      <dsp:txXfrm>
        <a:off x="2217400" y="3829969"/>
        <a:ext cx="1506815" cy="882133"/>
      </dsp:txXfrm>
    </dsp:sp>
    <dsp:sp modelId="{7560E251-8BE3-4F5F-ABED-3AD99D6F0673}">
      <dsp:nvSpPr>
        <dsp:cNvPr id="0" name=""/>
        <dsp:cNvSpPr/>
      </dsp:nvSpPr>
      <dsp:spPr>
        <a:xfrm>
          <a:off x="3889089" y="4077385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889089" y="4154845"/>
        <a:ext cx="231757" cy="232382"/>
      </dsp:txXfrm>
    </dsp:sp>
    <dsp:sp modelId="{90D78E20-51E9-420E-ACD7-93199A574B6E}">
      <dsp:nvSpPr>
        <dsp:cNvPr id="0" name=""/>
        <dsp:cNvSpPr/>
      </dsp:nvSpPr>
      <dsp:spPr>
        <a:xfrm>
          <a:off x="4376340" y="3802525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8 Months: Mentor Check-in</a:t>
          </a:r>
        </a:p>
      </dsp:txBody>
      <dsp:txXfrm>
        <a:off x="4403784" y="3829969"/>
        <a:ext cx="1506815" cy="882133"/>
      </dsp:txXfrm>
    </dsp:sp>
    <dsp:sp modelId="{C748BDDC-706F-47D6-9DEC-4F7A851A6533}">
      <dsp:nvSpPr>
        <dsp:cNvPr id="0" name=""/>
        <dsp:cNvSpPr/>
      </dsp:nvSpPr>
      <dsp:spPr>
        <a:xfrm>
          <a:off x="6075473" y="4077385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075473" y="4154845"/>
        <a:ext cx="231757" cy="232382"/>
      </dsp:txXfrm>
    </dsp:sp>
    <dsp:sp modelId="{2E80E4AF-D246-4F58-92F8-526B82BEB15D}">
      <dsp:nvSpPr>
        <dsp:cNvPr id="0" name=""/>
        <dsp:cNvSpPr/>
      </dsp:nvSpPr>
      <dsp:spPr>
        <a:xfrm>
          <a:off x="6562724" y="3802525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12 Months: Anniversary Celebration</a:t>
          </a:r>
        </a:p>
      </dsp:txBody>
      <dsp:txXfrm>
        <a:off x="6590168" y="3829969"/>
        <a:ext cx="1506815" cy="88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435EC-879A-4596-B2F7-50098087F34B}">
      <dsp:nvSpPr>
        <dsp:cNvPr id="0" name=""/>
        <dsp:cNvSpPr/>
      </dsp:nvSpPr>
      <dsp:spPr>
        <a:xfrm>
          <a:off x="105171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Value Alignment Interview</a:t>
          </a:r>
        </a:p>
      </dsp:txBody>
      <dsp:txXfrm>
        <a:off x="141787" y="37277"/>
        <a:ext cx="2010361" cy="1176924"/>
      </dsp:txXfrm>
    </dsp:sp>
    <dsp:sp modelId="{26E59264-F9D3-4B2E-BB69-408032257FC9}">
      <dsp:nvSpPr>
        <dsp:cNvPr id="0" name=""/>
        <dsp:cNvSpPr/>
      </dsp:nvSpPr>
      <dsp:spPr>
        <a:xfrm>
          <a:off x="2372121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72121" y="470720"/>
        <a:ext cx="309205" cy="310039"/>
      </dsp:txXfrm>
    </dsp:sp>
    <dsp:sp modelId="{46C431EA-7ACC-4580-99DB-1323B5DD0657}">
      <dsp:nvSpPr>
        <dsp:cNvPr id="0" name=""/>
        <dsp:cNvSpPr/>
      </dsp:nvSpPr>
      <dsp:spPr>
        <a:xfrm>
          <a:off x="3022203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Induction</a:t>
          </a:r>
        </a:p>
      </dsp:txBody>
      <dsp:txXfrm>
        <a:off x="3058819" y="37277"/>
        <a:ext cx="2010361" cy="1176924"/>
      </dsp:txXfrm>
    </dsp:sp>
    <dsp:sp modelId="{D41118CB-9D5A-4B8B-B060-C30B8CC46620}">
      <dsp:nvSpPr>
        <dsp:cNvPr id="0" name=""/>
        <dsp:cNvSpPr/>
      </dsp:nvSpPr>
      <dsp:spPr>
        <a:xfrm>
          <a:off x="5289153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289153" y="470720"/>
        <a:ext cx="309205" cy="310039"/>
      </dsp:txXfrm>
    </dsp:sp>
    <dsp:sp modelId="{7C81B8CE-1C2B-470B-9A5C-FEDCD962973B}">
      <dsp:nvSpPr>
        <dsp:cNvPr id="0" name=""/>
        <dsp:cNvSpPr/>
      </dsp:nvSpPr>
      <dsp:spPr>
        <a:xfrm>
          <a:off x="5939234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 Weeks: Mentor Check-in </a:t>
          </a:r>
        </a:p>
      </dsp:txBody>
      <dsp:txXfrm>
        <a:off x="5975850" y="37277"/>
        <a:ext cx="2010361" cy="1176924"/>
      </dsp:txXfrm>
    </dsp:sp>
    <dsp:sp modelId="{CE4E4674-7BD4-4A66-BA67-DDE652C4FAAB}">
      <dsp:nvSpPr>
        <dsp:cNvPr id="0" name=""/>
        <dsp:cNvSpPr/>
      </dsp:nvSpPr>
      <dsp:spPr>
        <a:xfrm rot="5400000">
          <a:off x="6760170" y="1396669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6826011" y="1434174"/>
        <a:ext cx="310039" cy="309205"/>
      </dsp:txXfrm>
    </dsp:sp>
    <dsp:sp modelId="{880C7811-DF8C-4610-98C1-B47F6D4BF715}">
      <dsp:nvSpPr>
        <dsp:cNvPr id="0" name=""/>
        <dsp:cNvSpPr/>
      </dsp:nvSpPr>
      <dsp:spPr>
        <a:xfrm>
          <a:off x="5939234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 Months: Mentor Check-in</a:t>
          </a:r>
        </a:p>
      </dsp:txBody>
      <dsp:txXfrm>
        <a:off x="5975850" y="2120871"/>
        <a:ext cx="2010361" cy="1176924"/>
      </dsp:txXfrm>
    </dsp:sp>
    <dsp:sp modelId="{717DEC48-B9D9-40DB-9A28-6A89C5494E94}">
      <dsp:nvSpPr>
        <dsp:cNvPr id="0" name=""/>
        <dsp:cNvSpPr/>
      </dsp:nvSpPr>
      <dsp:spPr>
        <a:xfrm rot="10800000">
          <a:off x="5314156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5446672" y="2554313"/>
        <a:ext cx="309205" cy="310039"/>
      </dsp:txXfrm>
    </dsp:sp>
    <dsp:sp modelId="{B06C31AB-6547-4A15-BF93-47DBFE773B3F}">
      <dsp:nvSpPr>
        <dsp:cNvPr id="0" name=""/>
        <dsp:cNvSpPr/>
      </dsp:nvSpPr>
      <dsp:spPr>
        <a:xfrm>
          <a:off x="3022203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6 Months: New Member Dinner</a:t>
          </a:r>
        </a:p>
      </dsp:txBody>
      <dsp:txXfrm>
        <a:off x="3058819" y="2120871"/>
        <a:ext cx="2010361" cy="1176924"/>
      </dsp:txXfrm>
    </dsp:sp>
    <dsp:sp modelId="{7560E251-8BE3-4F5F-ABED-3AD99D6F0673}">
      <dsp:nvSpPr>
        <dsp:cNvPr id="0" name=""/>
        <dsp:cNvSpPr/>
      </dsp:nvSpPr>
      <dsp:spPr>
        <a:xfrm rot="10800000">
          <a:off x="2397125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529641" y="2554313"/>
        <a:ext cx="309205" cy="310039"/>
      </dsp:txXfrm>
    </dsp:sp>
    <dsp:sp modelId="{90D78E20-51E9-420E-ACD7-93199A574B6E}">
      <dsp:nvSpPr>
        <dsp:cNvPr id="0" name=""/>
        <dsp:cNvSpPr/>
      </dsp:nvSpPr>
      <dsp:spPr>
        <a:xfrm>
          <a:off x="105171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8 Months: Mentor Check-in</a:t>
          </a:r>
        </a:p>
      </dsp:txBody>
      <dsp:txXfrm>
        <a:off x="141787" y="2120871"/>
        <a:ext cx="2010361" cy="1176924"/>
      </dsp:txXfrm>
    </dsp:sp>
    <dsp:sp modelId="{C748BDDC-706F-47D6-9DEC-4F7A851A6533}">
      <dsp:nvSpPr>
        <dsp:cNvPr id="0" name=""/>
        <dsp:cNvSpPr/>
      </dsp:nvSpPr>
      <dsp:spPr>
        <a:xfrm rot="5400000">
          <a:off x="926107" y="3480263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rgbClr val="DA1A5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991948" y="3517768"/>
        <a:ext cx="310039" cy="309205"/>
      </dsp:txXfrm>
    </dsp:sp>
    <dsp:sp modelId="{2E80E4AF-D246-4F58-92F8-526B82BEB15D}">
      <dsp:nvSpPr>
        <dsp:cNvPr id="0" name=""/>
        <dsp:cNvSpPr/>
      </dsp:nvSpPr>
      <dsp:spPr>
        <a:xfrm>
          <a:off x="105171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12 Months: Anniversary Celebration</a:t>
          </a:r>
        </a:p>
      </dsp:txBody>
      <dsp:txXfrm>
        <a:off x="141787" y="4204465"/>
        <a:ext cx="2010361" cy="1176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0F3F6-AD2A-6844-8267-15B854E30D87}">
      <dsp:nvSpPr>
        <dsp:cNvPr id="0" name=""/>
        <dsp:cNvSpPr/>
      </dsp:nvSpPr>
      <dsp:spPr>
        <a:xfrm>
          <a:off x="0" y="5253990"/>
          <a:ext cx="1591978" cy="114944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48920" rIns="113221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Assign</a:t>
          </a:r>
        </a:p>
      </dsp:txBody>
      <dsp:txXfrm>
        <a:off x="0" y="5253990"/>
        <a:ext cx="1591978" cy="1149444"/>
      </dsp:txXfrm>
    </dsp:sp>
    <dsp:sp modelId="{7A1BFA8E-9EC7-9749-B7AD-67E1D9C012C8}">
      <dsp:nvSpPr>
        <dsp:cNvPr id="0" name=""/>
        <dsp:cNvSpPr/>
      </dsp:nvSpPr>
      <dsp:spPr>
        <a:xfrm>
          <a:off x="1591978" y="5253990"/>
          <a:ext cx="4775934" cy="11494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Assign a group time keeper</a:t>
          </a:r>
        </a:p>
      </dsp:txBody>
      <dsp:txXfrm>
        <a:off x="1591978" y="5253990"/>
        <a:ext cx="4775934" cy="1149444"/>
      </dsp:txXfrm>
    </dsp:sp>
    <dsp:sp modelId="{32267DA9-751F-E447-96E7-5B216883AA0F}">
      <dsp:nvSpPr>
        <dsp:cNvPr id="0" name=""/>
        <dsp:cNvSpPr/>
      </dsp:nvSpPr>
      <dsp:spPr>
        <a:xfrm rot="10800000">
          <a:off x="0" y="3503386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48920" rIns="113221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Assign</a:t>
          </a:r>
        </a:p>
      </dsp:txBody>
      <dsp:txXfrm rot="-10800000">
        <a:off x="0" y="3503386"/>
        <a:ext cx="1591978" cy="1149099"/>
      </dsp:txXfrm>
    </dsp:sp>
    <dsp:sp modelId="{51462EB5-7B29-6D49-859D-62A78EB62CFB}">
      <dsp:nvSpPr>
        <dsp:cNvPr id="0" name=""/>
        <dsp:cNvSpPr/>
      </dsp:nvSpPr>
      <dsp:spPr>
        <a:xfrm>
          <a:off x="1591978" y="3503386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Assign a group reporter</a:t>
          </a:r>
        </a:p>
      </dsp:txBody>
      <dsp:txXfrm>
        <a:off x="1591978" y="3503386"/>
        <a:ext cx="4775934" cy="1149099"/>
      </dsp:txXfrm>
    </dsp:sp>
    <dsp:sp modelId="{675FCE4D-AEB6-0E41-8541-E4366A8191C0}">
      <dsp:nvSpPr>
        <dsp:cNvPr id="0" name=""/>
        <dsp:cNvSpPr/>
      </dsp:nvSpPr>
      <dsp:spPr>
        <a:xfrm rot="10800000">
          <a:off x="0" y="1752781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48920" rIns="113221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Assign</a:t>
          </a:r>
        </a:p>
      </dsp:txBody>
      <dsp:txXfrm rot="-10800000">
        <a:off x="0" y="1752781"/>
        <a:ext cx="1591978" cy="1149099"/>
      </dsp:txXfrm>
    </dsp:sp>
    <dsp:sp modelId="{10802F8B-CF6D-0647-9E21-EAE7D1F8C64C}">
      <dsp:nvSpPr>
        <dsp:cNvPr id="0" name=""/>
        <dsp:cNvSpPr/>
      </dsp:nvSpPr>
      <dsp:spPr>
        <a:xfrm>
          <a:off x="1591978" y="1752781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Assign a group recorder</a:t>
          </a:r>
        </a:p>
      </dsp:txBody>
      <dsp:txXfrm>
        <a:off x="1591978" y="1752781"/>
        <a:ext cx="4775934" cy="1149099"/>
      </dsp:txXfrm>
    </dsp:sp>
    <dsp:sp modelId="{1E9C559B-220A-9D43-B09F-B711BC569D71}">
      <dsp:nvSpPr>
        <dsp:cNvPr id="0" name=""/>
        <dsp:cNvSpPr/>
      </dsp:nvSpPr>
      <dsp:spPr>
        <a:xfrm rot="10800000">
          <a:off x="0" y="2177"/>
          <a:ext cx="1591978" cy="176784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248920" rIns="113221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Get</a:t>
          </a:r>
        </a:p>
      </dsp:txBody>
      <dsp:txXfrm rot="-10800000">
        <a:off x="0" y="2177"/>
        <a:ext cx="1591978" cy="1149099"/>
      </dsp:txXfrm>
    </dsp:sp>
    <dsp:sp modelId="{71ACE5D2-FBCB-3B46-8996-F4FF9253EF4F}">
      <dsp:nvSpPr>
        <dsp:cNvPr id="0" name=""/>
        <dsp:cNvSpPr/>
      </dsp:nvSpPr>
      <dsp:spPr>
        <a:xfrm>
          <a:off x="1591978" y="2177"/>
          <a:ext cx="4775934" cy="1149099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304800" rIns="9687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Get into 5 groups</a:t>
          </a:r>
        </a:p>
      </dsp:txBody>
      <dsp:txXfrm>
        <a:off x="1591978" y="2177"/>
        <a:ext cx="4775934" cy="1149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4/21/24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pro.com/rotary/welcome-to-rotary/video/34283192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y.rotary.org/learn?deep-link=https%3A//learn.rotary.org/members/learn/course/internal/view/elearning/524/rotary-basics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y-cms.rotary.org/en/document/new-member-orientation-how-guide-clubs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y.rotary.org/learn?deep-link=https%3A//learn.rotary.org/members%3Fr%3Dsite/sso%26sso_type%3Dsaml%26id_course%3D76" TargetMode="External"/><Relationship Id="rId5" Type="http://schemas.openxmlformats.org/officeDocument/2006/relationships/hyperlink" Target="https://my-cms.rotary.org/en/document/rotary-basics" TargetMode="External"/><Relationship Id="rId4" Type="http://schemas.openxmlformats.org/officeDocument/2006/relationships/hyperlink" Target="https://my-cms.rotary.org/en/document/connect-good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F412C-0750-40EA-AAF3-B34E341E8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8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cs typeface="Arial"/>
              </a:rPr>
              <a:t>Onboarding Activity "Drip" System Ideas:</a:t>
            </a:r>
          </a:p>
          <a:p>
            <a:pPr lvl="1"/>
            <a:r>
              <a:rPr lang="en-US" dirty="0">
                <a:cs typeface="Arial"/>
              </a:rPr>
              <a:t>Send </a:t>
            </a:r>
            <a:r>
              <a:rPr lang="en-US" dirty="0">
                <a:cs typeface="Arial"/>
                <a:hlinkClick r:id="rId3"/>
              </a:rPr>
              <a:t>Welcome Video</a:t>
            </a:r>
            <a:r>
              <a:rPr lang="en-US" dirty="0">
                <a:cs typeface="Arial"/>
              </a:rPr>
              <a:t> and Ask them to Create a My Rotary Account </a:t>
            </a:r>
          </a:p>
          <a:p>
            <a:pPr lvl="1"/>
            <a:r>
              <a:rPr lang="en-US" dirty="0">
                <a:cs typeface="Arial"/>
              </a:rPr>
              <a:t>Take the </a:t>
            </a:r>
            <a:r>
              <a:rPr lang="en-US" dirty="0">
                <a:cs typeface="Arial"/>
                <a:hlinkClick r:id="rId4"/>
              </a:rPr>
              <a:t>Rotary Basics</a:t>
            </a:r>
            <a:r>
              <a:rPr lang="en-US" dirty="0">
                <a:cs typeface="Arial"/>
              </a:rPr>
              <a:t> Course in the Learning Center</a:t>
            </a:r>
            <a:endParaRPr lang="en-US" dirty="0"/>
          </a:p>
          <a:p>
            <a:pPr lvl="1"/>
            <a:r>
              <a:rPr lang="en-US" dirty="0">
                <a:cs typeface="Arial"/>
              </a:rPr>
              <a:t>Ask Them to Like Club, District, and International Social Pages</a:t>
            </a:r>
          </a:p>
          <a:p>
            <a:pPr lvl="1"/>
            <a:r>
              <a:rPr lang="en-US" dirty="0">
                <a:cs typeface="Arial"/>
              </a:rPr>
              <a:t>Send "Open Jobs" with Descriptions</a:t>
            </a:r>
            <a:endParaRPr lang="en-US" dirty="0"/>
          </a:p>
          <a:p>
            <a:pPr lvl="1"/>
            <a:r>
              <a:rPr lang="en-US" dirty="0">
                <a:cs typeface="Arial"/>
              </a:rPr>
              <a:t>Mentor Check-in</a:t>
            </a:r>
          </a:p>
          <a:p>
            <a:pPr lvl="2"/>
            <a:r>
              <a:rPr lang="en-US" dirty="0">
                <a:cs typeface="Arial"/>
              </a:rPr>
              <a:t>Discuss Experiences</a:t>
            </a:r>
          </a:p>
          <a:p>
            <a:pPr lvl="2"/>
            <a:r>
              <a:rPr lang="en-US" dirty="0">
                <a:cs typeface="Arial"/>
              </a:rPr>
              <a:t>Ask for Their Feedback &amp; Questions</a:t>
            </a:r>
          </a:p>
          <a:p>
            <a:pPr lvl="2"/>
            <a:r>
              <a:rPr lang="en-US" dirty="0">
                <a:cs typeface="Arial"/>
              </a:rPr>
              <a:t>Discuss "Open Jobs" - Check for Interest</a:t>
            </a:r>
          </a:p>
          <a:p>
            <a:pPr lvl="1"/>
            <a:r>
              <a:rPr lang="en-US" dirty="0">
                <a:cs typeface="Arial"/>
              </a:rPr>
              <a:t>Send a List of Other Suggested Learning Center Courses</a:t>
            </a:r>
          </a:p>
          <a:p>
            <a:pPr lvl="1"/>
            <a:r>
              <a:rPr lang="en-US" dirty="0">
                <a:cs typeface="Arial"/>
              </a:rPr>
              <a:t>New Member Dinner</a:t>
            </a:r>
          </a:p>
          <a:p>
            <a:pPr lvl="2"/>
            <a:r>
              <a:rPr lang="en-US" dirty="0">
                <a:cs typeface="Arial"/>
              </a:rPr>
              <a:t>Invite New and Veteran Members to a Dinner</a:t>
            </a:r>
          </a:p>
          <a:p>
            <a:pPr lvl="2"/>
            <a:r>
              <a:rPr lang="en-US" dirty="0">
                <a:cs typeface="Arial"/>
              </a:rPr>
              <a:t>Ask for Their Feedback, Recommendations, and Answer Questions</a:t>
            </a:r>
          </a:p>
          <a:p>
            <a:pPr lvl="1"/>
            <a:r>
              <a:rPr lang="en-US" dirty="0">
                <a:cs typeface="Arial"/>
              </a:rPr>
              <a:t>Leadership/Mentor/New Member Coffee Check-in</a:t>
            </a:r>
          </a:p>
          <a:p>
            <a:pPr lvl="2"/>
            <a:r>
              <a:rPr lang="en-US" dirty="0">
                <a:ea typeface="+mn-lt"/>
                <a:cs typeface="+mn-lt"/>
              </a:rPr>
              <a:t>Ask for Their Feedback, Recommendations, and Answer Questions</a:t>
            </a:r>
          </a:p>
          <a:p>
            <a:pPr lvl="2"/>
            <a:r>
              <a:rPr lang="en-US" dirty="0">
                <a:cs typeface="Arial"/>
              </a:rPr>
              <a:t>Check to See if They Feel "Plugged In"</a:t>
            </a:r>
          </a:p>
          <a:p>
            <a:pPr lvl="2" indent="0">
              <a:buNone/>
            </a:pPr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8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dynamic onboarding process utilizing technology to augment member duties.</a:t>
            </a:r>
          </a:p>
          <a:p>
            <a:endParaRPr lang="en-US" dirty="0"/>
          </a:p>
          <a:p>
            <a:r>
              <a:rPr lang="en-US" dirty="0"/>
              <a:t>Now, let’s look at a simplified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26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simplified process without an email drip campaign.  This puts the responsibility of someone else helping the member find the resources that could be automate to some degree.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1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end…a good process should make possible these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3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-169545"/>
            <a:r>
              <a:rPr lang="en-US" sz="1200" dirty="0">
                <a:cs typeface="Arial" panose="020B0604020202020204"/>
                <a:hlinkClick r:id="rId3"/>
              </a:rPr>
              <a:t>Introducing New Members to Rotary: An Orientation Guide</a:t>
            </a:r>
            <a:endParaRPr lang="en-US" sz="1200" dirty="0">
              <a:cs typeface="Arial" panose="020B0604020202020204"/>
            </a:endParaRPr>
          </a:p>
          <a:p>
            <a:pPr lvl="1" indent="-169545"/>
            <a:r>
              <a:rPr lang="en-US" sz="1200" dirty="0">
                <a:cs typeface="Arial" panose="020B0604020202020204"/>
                <a:hlinkClick r:id="rId4"/>
              </a:rPr>
              <a:t>Connect for Good</a:t>
            </a:r>
            <a:endParaRPr lang="en-US" sz="1200" dirty="0">
              <a:cs typeface="Arial" panose="020B0604020202020204"/>
            </a:endParaRPr>
          </a:p>
          <a:p>
            <a:pPr lvl="1" indent="-169545"/>
            <a:r>
              <a:rPr lang="en-US" sz="1200" dirty="0">
                <a:cs typeface="Arial" panose="020B0604020202020204"/>
                <a:hlinkClick r:id="rId5"/>
              </a:rPr>
              <a:t>Rotary Basics</a:t>
            </a:r>
            <a:endParaRPr lang="en-US" sz="1200" dirty="0">
              <a:cs typeface="Arial" panose="020B0604020202020204"/>
            </a:endParaRPr>
          </a:p>
          <a:p>
            <a:pPr lvl="1"/>
            <a:r>
              <a:rPr lang="en-US" sz="1200" dirty="0">
                <a:cs typeface="Arial" panose="020B0604020202020204"/>
                <a:hlinkClick r:id="rId6"/>
              </a:rPr>
              <a:t>Kick-Start Your New Member Orientation</a:t>
            </a:r>
            <a:endParaRPr lang="en-US" sz="1200" dirty="0">
              <a:cs typeface="Arial" panose="020B0604020202020204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08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41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71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15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85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8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Taking the time to discern what is motivating this prospective member.  What are they looking for, and are we a good fit.  </a:t>
            </a:r>
          </a:p>
          <a:p>
            <a:endParaRPr lang="en-US" dirty="0"/>
          </a:p>
          <a:p>
            <a:r>
              <a:rPr lang="en-US" dirty="0"/>
              <a:t>Determining what their specific interests are so we can channel them in that direction quickly.</a:t>
            </a:r>
          </a:p>
          <a:p>
            <a:endParaRPr lang="en-US" dirty="0"/>
          </a:p>
          <a:p>
            <a:r>
              <a:rPr lang="en-US" dirty="0"/>
              <a:t>Managing expectations on the front end.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94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03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you’ve both agreed that this is a good fit, design a celebratory Induction Ceremony.</a:t>
            </a:r>
          </a:p>
          <a:p>
            <a:endParaRPr lang="en-US" dirty="0"/>
          </a:p>
          <a:p>
            <a:r>
              <a:rPr lang="en-US" dirty="0"/>
              <a:t>Be organized, make it special, make them feel welcome.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you’ve both agreed that this is a good fit, design a celebratory Induction Ceremony.</a:t>
            </a:r>
          </a:p>
          <a:p>
            <a:endParaRPr lang="en-US" dirty="0"/>
          </a:p>
          <a:p>
            <a:r>
              <a:rPr lang="en-US" dirty="0"/>
              <a:t>Be organized, make it special, make them feel welcome.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7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you’ve both agreed that this is a good fit, design a celebratory Induction Ceremony.</a:t>
            </a:r>
          </a:p>
          <a:p>
            <a:endParaRPr lang="en-US" dirty="0"/>
          </a:p>
          <a:p>
            <a:r>
              <a:rPr lang="en-US" dirty="0"/>
              <a:t>Be organized, make it special, make them feel welcome.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Introduce the new member to the club.</a:t>
            </a:r>
          </a:p>
          <a:p>
            <a:r>
              <a:rPr lang="en-US" dirty="0">
                <a:cs typeface="Calibri"/>
              </a:rPr>
              <a:t>Ensure the new member understands the privileges and obligations involved in becoming a Rotarian</a:t>
            </a:r>
          </a:p>
          <a:p>
            <a:r>
              <a:rPr lang="en-US" dirty="0">
                <a:cs typeface="Calibri"/>
              </a:rPr>
              <a:t>Celebrate the new member: newest member in the World!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73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After the induction, let’s put together a plan to integrate the new member effectively into the club.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88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that year one is critical.  If we can facilitate the rapid development of the new member feeling they are of value to the club (they have a role that is meaningful and in alignment with their interests), and they find a friend, they’re more like to stay – i.e. – the “Stickiness Factor”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2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the difference between the two.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8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519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86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7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21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0704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4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8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113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13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6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55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3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4812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12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64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08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75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04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23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42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DA2D-0AF9-41FA-9DDA-1F995C1E8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121C4-24BD-48EA-B256-B70E9FE19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78D3-2595-4905-8B33-E9BD81CA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111E4-C21D-4254-A2FE-7C2BD844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93756-0773-49DD-9E08-6FB3F7CA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8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42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DA2D-0AF9-41FA-9DDA-1F995C1E8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121C4-24BD-48EA-B256-B70E9FE19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378D3-2595-4905-8B33-E9BD81CA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111E4-C21D-4254-A2FE-7C2BD844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93756-0773-49DD-9E08-6FB3F7CA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15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094C-7157-472E-A20B-CFBE012DA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335E2-1AC0-411C-9D89-EB8E8B57D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E4F5-F281-4B13-882D-9EA173B6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BBD57-32AA-4F4B-84ED-0178991E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EF3D3-EB0B-44EB-B2F6-D20C1F68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86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2A15-C669-4345-BD95-A6EFEB01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06FF7-3F6E-4E49-BA5E-D8098FCD9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A39DB-391B-447E-97DE-59E8CA17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7D017-DFAA-47E4-AF31-D503DF0F6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A3A90-2D44-4244-8575-126369FC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3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164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06C26-0595-4CEB-9F92-8A049702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62812-AB41-4628-8C82-09AD9A00F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F8B83-6D78-46A6-AE5E-474BBDA1E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B8B26-19AD-4877-A715-055C522C8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38E55-107F-4702-B8A8-425352CF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88502E-5D79-4B85-9F30-95517EEE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13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A8AC-4F1C-475D-B955-CD7FF833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B9DF9-CB53-4DE9-A5B3-1BB4400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FBAA2-109F-4ACA-BB9C-3C915894F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998B0-D932-4BAF-8125-741F6B533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57BAC-3412-466B-A6FC-6D01153F7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CF49E-F816-405A-999E-F54E21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3DBFE-6B10-4EC5-93AE-1915D777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46D0A-5B8D-4438-A477-747C8C37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0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89BE-8B7A-499B-A374-9067B3C3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5ABB9-2698-4200-B71A-D6D51E31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664B5-9483-4CB4-8F83-FE60ECF6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01B09-6CC1-445A-9F37-72E7C25F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CE894-7FF8-4D7A-8055-E9BB0C8B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3512E-9081-41C6-86E3-3DE94836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991CC-B6F3-4FFE-98E1-39FC7D37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1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CEBA-299A-4737-BFE8-896A3D1A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D0F65-81B3-4644-91F2-8008868AD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06364-4486-42C1-A765-36919CEC1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EBC2C-5D03-428B-9A19-313614D2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8230B-EDDC-430A-BE17-36E5ECEB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E174-046D-4B28-BEC6-2AA0FBC7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75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2249-E2D9-4C59-BD8F-254AC957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8E16B-D672-4451-AF10-3A4E74BD4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ECB5F-1038-4D4D-A54A-9F9CE5D66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620AC-A9B6-4406-990E-4528C493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97121-F3ED-46A6-8CFA-001F1BEF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E8269-BD78-406F-97F0-9C761306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5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F973-DFF6-4A63-9F25-61CF0D10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4BB3E-1EB3-4A67-B79F-D8E879C7D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5E0AF-34A2-4F05-9C44-68C584A8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B20F5-0C5A-486B-A817-3EFF2228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EA4FC-914E-4485-8673-C1DB7ABF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06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6081CF-D85C-419A-8A91-457244FD2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41F1D-E790-4317-8B88-2E5B35236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85D8B-2FBD-4245-9F9E-D556D685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3221-FDD5-40F7-980D-2805E09E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93EB2-E5CD-4184-897B-1F0574C9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93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229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5581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5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746" r:id="rId22"/>
    <p:sldLayoutId id="214748374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 - 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 - 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5"/>
    </p:custDataLst>
    <p:extLst>
      <p:ext uri="{BB962C8B-B14F-4D97-AF65-F5344CB8AC3E}">
        <p14:creationId xmlns:p14="http://schemas.microsoft.com/office/powerpoint/2010/main" val="12929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45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E2F4D5-2F49-4B9E-B976-BD1E712E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DF44C-F18A-43EF-BC5B-CEAFA9A2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47D1C-8716-45BC-BFE4-AC4AA424DA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6B54-05C6-4802-9A33-B959FD46FA29}" type="datetimeFigureOut">
              <a:rPr lang="en-US" smtClean="0"/>
              <a:t>4/21/24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E905B-3361-495C-A2F1-F1BA082D3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3EC76-51AD-4B95-AB71-3355EC5FD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59E23-DA52-45E6-89D3-A18EB65B9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1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8" r:id="rId12"/>
    <p:sldLayoutId id="21474837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BC8E0B4D-380D-B7A8-6592-B661A65982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19" y="-482966"/>
            <a:ext cx="12327038" cy="8218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C4AFC-3274-4CA9-8C44-999616784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679" y="5175586"/>
            <a:ext cx="10668000" cy="122589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Onboard New Members 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3DFFD6-78AD-4EB5-A29D-5EA58A686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189" y="0"/>
            <a:ext cx="5199529" cy="19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AEE37C-6F1C-FF0E-2A0B-D0ABB33A78FB}"/>
              </a:ext>
            </a:extLst>
          </p:cNvPr>
          <p:cNvSpPr/>
          <p:nvPr/>
        </p:nvSpPr>
        <p:spPr>
          <a:xfrm>
            <a:off x="0" y="0"/>
            <a:ext cx="12192000" cy="1625600"/>
          </a:xfrm>
          <a:prstGeom prst="rect">
            <a:avLst/>
          </a:prstGeom>
          <a:solidFill>
            <a:srgbClr val="06B4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216CBC94-E8B3-7856-ED76-C06BC10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" y="81281"/>
            <a:ext cx="11506200" cy="1540042"/>
          </a:xfrm>
        </p:spPr>
        <p:txBody>
          <a:bodyPr anchor="b"/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b="1" dirty="0">
                <a:solidFill>
                  <a:srgbClr val="FFC000"/>
                </a:solidFill>
                <a:latin typeface="Arial"/>
                <a:cs typeface="Arial"/>
              </a:rPr>
              <a:t>“STICKINESS”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FACTOR</a:t>
            </a:r>
            <a:endParaRPr lang="en-US" b="1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pic>
        <p:nvPicPr>
          <p:cNvPr id="17" name="Graphic 4" descr="Puzzle pieces with solid fill">
            <a:extLst>
              <a:ext uri="{FF2B5EF4-FFF2-40B4-BE49-F238E27FC236}">
                <a16:creationId xmlns:a16="http://schemas.microsoft.com/office/drawing/2014/main" id="{0BD2389B-035F-8482-6DC6-9686F7B17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6240" y="2138680"/>
            <a:ext cx="2834640" cy="2834640"/>
          </a:xfrm>
          <a:prstGeom prst="rect">
            <a:avLst/>
          </a:prstGeom>
        </p:spPr>
      </p:pic>
      <p:pic>
        <p:nvPicPr>
          <p:cNvPr id="18" name="Graphic 5" descr="Children with solid fill">
            <a:extLst>
              <a:ext uri="{FF2B5EF4-FFF2-40B4-BE49-F238E27FC236}">
                <a16:creationId xmlns:a16="http://schemas.microsoft.com/office/drawing/2014/main" id="{BE44D1AD-AD25-8A75-C466-064A34E86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2160" y="2148840"/>
            <a:ext cx="2895600" cy="2895600"/>
          </a:xfrm>
          <a:prstGeom prst="rect">
            <a:avLst/>
          </a:prstGeom>
        </p:spPr>
      </p:pic>
      <p:sp>
        <p:nvSpPr>
          <p:cNvPr id="19" name="Cross 18">
            <a:extLst>
              <a:ext uri="{FF2B5EF4-FFF2-40B4-BE49-F238E27FC236}">
                <a16:creationId xmlns:a16="http://schemas.microsoft.com/office/drawing/2014/main" id="{8D6AA69F-6FC1-189A-3B98-C2670E38A1F7}"/>
              </a:ext>
            </a:extLst>
          </p:cNvPr>
          <p:cNvSpPr/>
          <p:nvPr/>
        </p:nvSpPr>
        <p:spPr>
          <a:xfrm>
            <a:off x="5320145" y="3149599"/>
            <a:ext cx="997528" cy="1048327"/>
          </a:xfrm>
          <a:prstGeom prst="plus">
            <a:avLst/>
          </a:prstGeom>
          <a:solidFill>
            <a:srgbClr val="D9185C"/>
          </a:solidFill>
          <a:ln>
            <a:solidFill>
              <a:srgbClr val="DA1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DAD26-9FC9-46B0-9249-5D28C111A1BB}"/>
              </a:ext>
            </a:extLst>
          </p:cNvPr>
          <p:cNvSpPr txBox="1"/>
          <p:nvPr/>
        </p:nvSpPr>
        <p:spPr>
          <a:xfrm>
            <a:off x="1503680" y="4866639"/>
            <a:ext cx="27838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Feel of Value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C47A8-B146-0468-A6FF-7674E58FD297}"/>
              </a:ext>
            </a:extLst>
          </p:cNvPr>
          <p:cNvSpPr txBox="1"/>
          <p:nvPr/>
        </p:nvSpPr>
        <p:spPr>
          <a:xfrm>
            <a:off x="7183120" y="4866638"/>
            <a:ext cx="27838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Have a Friend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0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16447" y="3818374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ONBOARDING IS A </a:t>
            </a:r>
            <a:r>
              <a:rPr lang="en-US" sz="7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0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5AE3D5-06A0-8737-35D9-51ED74485F9D}"/>
              </a:ext>
            </a:extLst>
          </p:cNvPr>
          <p:cNvSpPr txBox="1">
            <a:spLocks/>
          </p:cNvSpPr>
          <p:nvPr/>
        </p:nvSpPr>
        <p:spPr>
          <a:xfrm>
            <a:off x="703263" y="1681163"/>
            <a:ext cx="43068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One-time event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Rotary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 style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picture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join the club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4C6A958-C0F5-18B8-5360-B15AC468D1F4}"/>
              </a:ext>
            </a:extLst>
          </p:cNvPr>
          <p:cNvSpPr txBox="1">
            <a:spLocks/>
          </p:cNvSpPr>
          <p:nvPr/>
        </p:nvSpPr>
        <p:spPr>
          <a:xfrm>
            <a:off x="6678612" y="1681163"/>
            <a:ext cx="4446588" cy="2690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 in club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"On-the-job"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to the member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Ready to contribute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1135A2A-9B64-3550-0B44-64DD2DE6B1A2}"/>
              </a:ext>
            </a:extLst>
          </p:cNvPr>
          <p:cNvSpPr txBox="1">
            <a:spLocks/>
          </p:cNvSpPr>
          <p:nvPr/>
        </p:nvSpPr>
        <p:spPr>
          <a:xfrm>
            <a:off x="501650" y="298132"/>
            <a:ext cx="4978400" cy="1135062"/>
          </a:xfrm>
          <a:prstGeom prst="rect">
            <a:avLst/>
          </a:prstGeo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Orientation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22CF46-A2EB-75A7-FD06-D4F3588E34B3}"/>
              </a:ext>
            </a:extLst>
          </p:cNvPr>
          <p:cNvSpPr txBox="1">
            <a:spLocks/>
          </p:cNvSpPr>
          <p:nvPr/>
        </p:nvSpPr>
        <p:spPr>
          <a:xfrm>
            <a:off x="6274594" y="298132"/>
            <a:ext cx="4978400" cy="1135062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  <a:gs pos="100000">
                  <a:schemeClr val="tx1"/>
                </a:gs>
                <a:gs pos="100000">
                  <a:srgbClr val="FFFFFF"/>
                </a:gs>
                <a:gs pos="0">
                  <a:schemeClr val="bg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Onboarding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C483-6D82-D50F-6F4D-D319AF5C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50BFD-0682-B433-DA23-4077F3A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Onboarding ideas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901B8B-41EC-719D-4997-4123CFC60F74}"/>
              </a:ext>
            </a:extLst>
          </p:cNvPr>
          <p:cNvGrpSpPr/>
          <p:nvPr/>
        </p:nvGrpSpPr>
        <p:grpSpPr>
          <a:xfrm>
            <a:off x="1556007" y="1850859"/>
            <a:ext cx="9458753" cy="4266697"/>
            <a:chOff x="1013082" y="1784184"/>
            <a:chExt cx="9458753" cy="42666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0A6C2B-484E-3288-6662-2A739EED4766}"/>
                </a:ext>
              </a:extLst>
            </p:cNvPr>
            <p:cNvGrpSpPr/>
            <p:nvPr/>
          </p:nvGrpSpPr>
          <p:grpSpPr>
            <a:xfrm>
              <a:off x="1013082" y="4510839"/>
              <a:ext cx="9458753" cy="1540042"/>
              <a:chOff x="1060707" y="4587039"/>
              <a:chExt cx="9458753" cy="154004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2D01FF3-F2D3-E27A-8ABD-A64AEFD5C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6821" y="4587039"/>
                <a:ext cx="2972639" cy="15400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0" name="Picture 9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C97AF431-07B7-4BD1-CF6B-0C951D1F7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0707" y="4587039"/>
                <a:ext cx="2933960" cy="15400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899040F-8F62-A53C-2CF3-C81F2BD8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3819" y="4587039"/>
                <a:ext cx="2873849" cy="15400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1D239-0E2E-F4E7-934D-F3E139969B97}"/>
                </a:ext>
              </a:extLst>
            </p:cNvPr>
            <p:cNvGrpSpPr/>
            <p:nvPr/>
          </p:nvGrpSpPr>
          <p:grpSpPr>
            <a:xfrm>
              <a:off x="1337141" y="1784184"/>
              <a:ext cx="8905884" cy="2409825"/>
              <a:chOff x="1317881" y="1784184"/>
              <a:chExt cx="8905884" cy="240982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E6E78CD-99AC-F15B-C16F-65DB19A1B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7881" y="1784184"/>
                <a:ext cx="2225977" cy="240982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932E3B4-F106-04AD-CE4D-74DF6D1E3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1733" y="1784184"/>
                <a:ext cx="3063807" cy="240982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6" name="Picture 15" descr="A yellow sign with black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303DFEAE-5604-5558-520E-9F3CACEE9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3415" y="1784184"/>
                <a:ext cx="2800350" cy="234752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381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32733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33C7C-05FA-4E99-811B-8CD1034B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9E0237-D6E0-48F7-8080-2306EF92F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1512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7381EB4-8BFB-4E01-8BA3-1D473ED5239A}"/>
              </a:ext>
            </a:extLst>
          </p:cNvPr>
          <p:cNvSpPr txBox="1"/>
          <p:nvPr/>
        </p:nvSpPr>
        <p:spPr>
          <a:xfrm>
            <a:off x="301336" y="170656"/>
            <a:ext cx="2275609" cy="369332"/>
          </a:xfrm>
          <a:prstGeom prst="rect">
            <a:avLst/>
          </a:prstGeom>
          <a:solidFill>
            <a:srgbClr val="16468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“Person”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11DB4-28E0-4BF0-9BFA-470C23265BB8}"/>
              </a:ext>
            </a:extLst>
          </p:cNvPr>
          <p:cNvSpPr txBox="1"/>
          <p:nvPr/>
        </p:nvSpPr>
        <p:spPr>
          <a:xfrm>
            <a:off x="301336" y="584245"/>
            <a:ext cx="2275609" cy="369332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 Drip Events</a:t>
            </a:r>
          </a:p>
        </p:txBody>
      </p:sp>
    </p:spTree>
    <p:extLst>
      <p:ext uri="{BB962C8B-B14F-4D97-AF65-F5344CB8AC3E}">
        <p14:creationId xmlns:p14="http://schemas.microsoft.com/office/powerpoint/2010/main" val="38573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C435EC-879A-4596-B2F7-50098087F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6E59264-F9D3-4B2E-BB69-408032257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431EA-7ACC-4580-99DB-1323B5DD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1118CB-9D5A-4B8B-B060-C30B8CC46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150F16-AB85-4F72-A00C-ACAB16D42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3FE525-C317-4746-866D-46F7AB139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0CDDB9-904E-4990-A4D5-A4AEF88FE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AA7B53-9D66-41E8-A720-F753FE567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D800A9-0092-4E01-8BF9-A7A36D643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A74B62-B82C-45A8-974A-506AB4C96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81B8CE-1C2B-470B-9A5C-FEDCD9629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4E4674-7BD4-4A66-BA67-DDE652C4F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4C7857-024A-415C-AC2F-576AD246F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0E9EEA-63EC-4D95-A5D9-673D5A9C4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0C7811-DF8C-4610-98C1-B47F6D4BF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7DEC48-B9D9-40DB-9A28-6A89C5494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72694B-5441-4602-A6C2-10BC88B7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731677-F2CD-42B1-8787-81C906269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6C31AB-6547-4A15-BF93-47DBFE773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60E251-8BE3-4F5F-ABED-3AD99D6F0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D78E20-51E9-420E-ACD7-93199A574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48BDDC-706F-47D6-9DEC-4F7A851A6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80E4AF-D246-4F58-92F8-526B82BEB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33C7C-05FA-4E99-811B-8CD1034B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89E0237-D6E0-48F7-8080-2306EF92F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16063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7381EB4-8BFB-4E01-8BA3-1D473ED5239A}"/>
              </a:ext>
            </a:extLst>
          </p:cNvPr>
          <p:cNvSpPr txBox="1"/>
          <p:nvPr/>
        </p:nvSpPr>
        <p:spPr>
          <a:xfrm>
            <a:off x="301336" y="170656"/>
            <a:ext cx="2275609" cy="369332"/>
          </a:xfrm>
          <a:prstGeom prst="rect">
            <a:avLst/>
          </a:prstGeom>
          <a:solidFill>
            <a:srgbClr val="16468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“Person” Events</a:t>
            </a:r>
          </a:p>
        </p:txBody>
      </p:sp>
    </p:spTree>
    <p:extLst>
      <p:ext uri="{BB962C8B-B14F-4D97-AF65-F5344CB8AC3E}">
        <p14:creationId xmlns:p14="http://schemas.microsoft.com/office/powerpoint/2010/main" val="38243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40C246-65CC-EED5-9BAC-D765567A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"/>
            <a:ext cx="11506200" cy="1540042"/>
          </a:xfrm>
        </p:spPr>
        <p:txBody>
          <a:bodyPr/>
          <a:lstStyle/>
          <a:p>
            <a:r>
              <a:rPr lang="en-US" dirty="0"/>
              <a:t>Onboarding GOALS</a:t>
            </a:r>
          </a:p>
        </p:txBody>
      </p:sp>
      <p:pic>
        <p:nvPicPr>
          <p:cNvPr id="9" name="Graphic 8" descr="Blog with solid fill">
            <a:extLst>
              <a:ext uri="{FF2B5EF4-FFF2-40B4-BE49-F238E27FC236}">
                <a16:creationId xmlns:a16="http://schemas.microsoft.com/office/drawing/2014/main" id="{94F18987-0EDC-FA0F-EA96-8C0AC27E6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041" y="2423404"/>
            <a:ext cx="1828800" cy="1828800"/>
          </a:xfrm>
          <a:prstGeom prst="rect">
            <a:avLst/>
          </a:prstGeom>
        </p:spPr>
      </p:pic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2517C9F5-22E8-6F26-B32B-91CFC11BB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3584" y="2406084"/>
            <a:ext cx="1828800" cy="1828800"/>
          </a:xfrm>
          <a:prstGeom prst="rect">
            <a:avLst/>
          </a:prstGeom>
        </p:spPr>
      </p:pic>
      <p:pic>
        <p:nvPicPr>
          <p:cNvPr id="15" name="Graphic 14" descr="Children with solid fill">
            <a:extLst>
              <a:ext uri="{FF2B5EF4-FFF2-40B4-BE49-F238E27FC236}">
                <a16:creationId xmlns:a16="http://schemas.microsoft.com/office/drawing/2014/main" id="{743453DC-D702-A04A-7950-FDD9B032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3212" y="2305422"/>
            <a:ext cx="1828800" cy="1828800"/>
          </a:xfrm>
          <a:prstGeom prst="rect">
            <a:avLst/>
          </a:prstGeom>
        </p:spPr>
      </p:pic>
      <p:pic>
        <p:nvPicPr>
          <p:cNvPr id="17" name="Graphic 16" descr="Map compass with solid fill">
            <a:extLst>
              <a:ext uri="{FF2B5EF4-FFF2-40B4-BE49-F238E27FC236}">
                <a16:creationId xmlns:a16="http://schemas.microsoft.com/office/drawing/2014/main" id="{0DAD8871-7E27-B518-CBD3-C5885AE4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6670" y="2339531"/>
            <a:ext cx="1828800" cy="1828800"/>
          </a:xfrm>
          <a:prstGeom prst="rect">
            <a:avLst/>
          </a:prstGeom>
        </p:spPr>
      </p:pic>
      <p:pic>
        <p:nvPicPr>
          <p:cNvPr id="19" name="Graphic 18" descr="Plugged Unplugged with solid fill">
            <a:extLst>
              <a:ext uri="{FF2B5EF4-FFF2-40B4-BE49-F238E27FC236}">
                <a16:creationId xmlns:a16="http://schemas.microsoft.com/office/drawing/2014/main" id="{E3EF11F9-60F0-B985-5301-B6EB0A1E2A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40127" y="2288102"/>
            <a:ext cx="18288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B67AC7-A30F-B4E9-49FD-C3BAC6FE1965}"/>
              </a:ext>
            </a:extLst>
          </p:cNvPr>
          <p:cNvSpPr txBox="1"/>
          <p:nvPr/>
        </p:nvSpPr>
        <p:spPr>
          <a:xfrm>
            <a:off x="73069" y="4500392"/>
            <a:ext cx="203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6FACD-DE93-A59A-E1C5-787E1B30C871}"/>
              </a:ext>
            </a:extLst>
          </p:cNvPr>
          <p:cNvSpPr txBox="1"/>
          <p:nvPr/>
        </p:nvSpPr>
        <p:spPr>
          <a:xfrm>
            <a:off x="2994831" y="4455957"/>
            <a:ext cx="171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DISCOVER NEEDS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E80A20-571D-4FC8-D64C-CEF2F56A66F5}"/>
              </a:ext>
            </a:extLst>
          </p:cNvPr>
          <p:cNvSpPr txBox="1"/>
          <p:nvPr/>
        </p:nvSpPr>
        <p:spPr>
          <a:xfrm>
            <a:off x="5530294" y="4422297"/>
            <a:ext cx="171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GET CONNECTED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C2837D-A9AC-328D-F087-BADC0BB5AEE3}"/>
              </a:ext>
            </a:extLst>
          </p:cNvPr>
          <p:cNvSpPr txBox="1"/>
          <p:nvPr/>
        </p:nvSpPr>
        <p:spPr>
          <a:xfrm>
            <a:off x="7758663" y="4422297"/>
            <a:ext cx="171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C6743-E5AD-F0B5-8F1A-54208BEB4EFD}"/>
              </a:ext>
            </a:extLst>
          </p:cNvPr>
          <p:cNvSpPr txBox="1"/>
          <p:nvPr/>
        </p:nvSpPr>
        <p:spPr>
          <a:xfrm>
            <a:off x="9987032" y="4426953"/>
            <a:ext cx="171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FRIENDSHIP</a:t>
            </a:r>
          </a:p>
        </p:txBody>
      </p:sp>
    </p:spTree>
    <p:extLst>
      <p:ext uri="{BB962C8B-B14F-4D97-AF65-F5344CB8AC3E}">
        <p14:creationId xmlns:p14="http://schemas.microsoft.com/office/powerpoint/2010/main" val="36816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698B-D40D-50BB-94D3-68A51437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Onboarding: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E93D7-7FC2-8398-DBA3-9078E4CD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2A364E-5E53-0E1B-9E5F-771C92375675}"/>
              </a:ext>
            </a:extLst>
          </p:cNvPr>
          <p:cNvGrpSpPr/>
          <p:nvPr/>
        </p:nvGrpSpPr>
        <p:grpSpPr>
          <a:xfrm>
            <a:off x="401686" y="1779437"/>
            <a:ext cx="11388628" cy="4572000"/>
            <a:chOff x="261505" y="1660364"/>
            <a:chExt cx="11388628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2612FE-2136-CC9D-0952-7D2A7911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505" y="1660364"/>
              <a:ext cx="3401947" cy="457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B78677-67D7-39AF-A6BE-B915F19B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402" y="1660364"/>
              <a:ext cx="2992687" cy="457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6CE4D9-996D-F17D-DFE3-3912EB24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039" y="1660364"/>
              <a:ext cx="3492094" cy="4572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503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AE34-CB23-2991-758E-B9E37AE1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Activity (Jigsaw) Instructions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DD69B6A-4DAF-9A49-D020-70082C246CC7}"/>
              </a:ext>
            </a:extLst>
          </p:cNvPr>
          <p:cNvGraphicFramePr/>
          <p:nvPr/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692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72082-3593-3BCB-3D97-9C4FA4CB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B72DA-7595-598E-A94D-9DB4BB42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Does your club conduct a Value Alignment Interview (or Fireside Chat)?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What could be done to improve what your club is doing/asking?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How can we engage new members more quickly?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750D9-D0A5-BA60-1813-174EA422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0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A25DF2-7D6E-4FFC-974D-ECA3838E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35F9C-7212-4DD5-88C2-06E6D041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9E23-DA52-45E6-89D3-A18EB65B9438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C7C705C8-5486-41B7-90ED-32CF638A926C}"/>
              </a:ext>
            </a:extLst>
          </p:cNvPr>
          <p:cNvSpPr txBox="1">
            <a:spLocks/>
          </p:cNvSpPr>
          <p:nvPr/>
        </p:nvSpPr>
        <p:spPr>
          <a:xfrm>
            <a:off x="381000" y="2424234"/>
            <a:ext cx="3422073" cy="3349047"/>
          </a:xfrm>
          <a:prstGeom prst="roundRect">
            <a:avLst/>
          </a:prstGeom>
          <a:solidFill>
            <a:srgbClr val="0050A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7A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Alignment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08BA549-C5B3-4A6F-93A2-400712652796}"/>
              </a:ext>
            </a:extLst>
          </p:cNvPr>
          <p:cNvSpPr txBox="1">
            <a:spLocks/>
          </p:cNvSpPr>
          <p:nvPr/>
        </p:nvSpPr>
        <p:spPr>
          <a:xfrm>
            <a:off x="4384964" y="2424233"/>
            <a:ext cx="3422073" cy="3349047"/>
          </a:xfrm>
          <a:prstGeom prst="roundRect">
            <a:avLst/>
          </a:prstGeom>
          <a:solidFill>
            <a:srgbClr val="D9185C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7A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50D4D16-2D4B-458A-ABAC-5CF2071D4305}"/>
              </a:ext>
            </a:extLst>
          </p:cNvPr>
          <p:cNvSpPr txBox="1">
            <a:spLocks/>
          </p:cNvSpPr>
          <p:nvPr/>
        </p:nvSpPr>
        <p:spPr>
          <a:xfrm>
            <a:off x="8331970" y="2424233"/>
            <a:ext cx="3422073" cy="3349047"/>
          </a:xfrm>
          <a:prstGeom prst="roundRect">
            <a:avLst/>
          </a:prstGeom>
          <a:solidFill>
            <a:srgbClr val="0099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7A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Onboarding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1D8E38-96C8-4052-BF20-59F18F931FDD}"/>
              </a:ext>
            </a:extLst>
          </p:cNvPr>
          <p:cNvCxnSpPr/>
          <p:nvPr/>
        </p:nvCxnSpPr>
        <p:spPr>
          <a:xfrm>
            <a:off x="3948545" y="4098756"/>
            <a:ext cx="3429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555493-1FD4-4093-BEA9-F9FF5BBD0D84}"/>
              </a:ext>
            </a:extLst>
          </p:cNvPr>
          <p:cNvCxnSpPr/>
          <p:nvPr/>
        </p:nvCxnSpPr>
        <p:spPr>
          <a:xfrm>
            <a:off x="7879774" y="4103494"/>
            <a:ext cx="3429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034D-AFBB-61F7-E224-1535EA0C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08FE-D86E-F603-1F7E-8B2249223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Does your club orient your new members or onboard?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What could you change about your new member process to make it more meaningful and last over a longer period of time?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0088E-FF54-4EFD-465D-B92A7437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9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FCC4-2432-85AA-8859-044FABB3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314C0-076F-3DB0-7E51-BADC89B0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What was your personal experience when joining your club (Induction)?  </a:t>
            </a:r>
          </a:p>
          <a:p>
            <a:pPr marL="0" indent="0">
              <a:buNone/>
            </a:pPr>
            <a:endParaRPr lang="en-US" sz="4000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What more could have been done to enhance your experience?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44A8B-A266-DC39-D5B8-AF48FA61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40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5794-78BD-035B-61C4-E7F014BA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224F3-BB22-34C3-D9AA-E47F44A78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What are some innovative onboarding ideas that would enhance member participation?</a:t>
            </a:r>
          </a:p>
          <a:p>
            <a:pPr marL="0" indent="0">
              <a:buNone/>
            </a:pPr>
            <a:endParaRPr lang="en-US" sz="4000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Where could you find some supporting materials or new ideas?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0B477-4367-CF39-7B29-2F6BE05D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64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099E-2111-6140-E026-2413E72D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A9E1C-E386-84CA-470B-DC3C47D03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What are some best practices that would enable the sustainability of an onboarding process for a club?</a:t>
            </a:r>
          </a:p>
          <a:p>
            <a:pPr marL="0" indent="0">
              <a:buNone/>
            </a:pPr>
            <a:endParaRPr lang="en-US" sz="4000" b="1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sz="4000" dirty="0">
                <a:cs typeface="Arial" panose="020B0604020202020204"/>
              </a:rPr>
              <a:t>How would you recommend changing your club’s onboarding practices?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7FD69-26CE-22FF-9F1E-187A1007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2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Breakout Discussion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1E5E0E-2AED-1641-81E5-1993EABF6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Onboarding New Members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D3BC-FDCD-DD40-AB7B-BFB9CE33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526D0A-E5BA-B7BE-4D5C-6914AE6E4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986EC-38C2-45DA-4419-E814CE794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39" r="-1000" b="10868"/>
          <a:stretch/>
        </p:blipFill>
        <p:spPr>
          <a:xfrm>
            <a:off x="-20782" y="-148086"/>
            <a:ext cx="12403282" cy="5260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0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4E6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693804" y="4985964"/>
            <a:ext cx="640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B1374-79B7-1BA0-3743-74F692D22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04" y="898207"/>
            <a:ext cx="5199529" cy="1947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2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D87EE28-C2B3-AE4C-8262-5343CB5EC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32B5F-1C45-F83A-EF9D-5E75BD095C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61071-1ABA-4E99-04A7-A3BEB8C3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9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8BDA7B-C6EA-427E-97F1-6FA2E1167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3600" dirty="0"/>
              <a:t>onboarding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E897E4C-1BAC-400D-90F7-356FC65D6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5465233" cy="1975764"/>
          </a:xfrm>
        </p:spPr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29F6AB-B132-4AF4-B061-8437F837C2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F489B6F-FC08-866D-0FB7-BACB4F703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1547232"/>
            <a:ext cx="5537200" cy="3672800"/>
          </a:xfr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>
                <a:cs typeface="Arial" panose="020B0604020202020204"/>
              </a:rPr>
              <a:t>What was your personal experience when joining your club?  What more could have been done to enhance your experience?</a:t>
            </a:r>
          </a:p>
          <a:p>
            <a:pPr marL="457200" indent="-457200">
              <a:buAutoNum type="arabicPeriod"/>
            </a:pPr>
            <a:r>
              <a:rPr lang="en-US" sz="2400" dirty="0">
                <a:cs typeface="Arial" panose="020B0604020202020204"/>
              </a:rPr>
              <a:t>What are some innovative onboarding ideas that would enhance member participation?</a:t>
            </a:r>
          </a:p>
          <a:p>
            <a:pPr marL="457200" indent="-457200">
              <a:buAutoNum type="arabicPeriod"/>
            </a:pPr>
            <a:r>
              <a:rPr lang="en-US" sz="2400" dirty="0">
                <a:cs typeface="Arial" panose="020B0604020202020204"/>
              </a:rPr>
              <a:t>What are some best practices that would enable the sustainability of an onboarding process for a club?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0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796834" y="2873829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Alignment Interview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7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63AEDF-6427-808B-55DF-A3CC7DD482C6}"/>
              </a:ext>
            </a:extLst>
          </p:cNvPr>
          <p:cNvSpPr/>
          <p:nvPr/>
        </p:nvSpPr>
        <p:spPr>
          <a:xfrm>
            <a:off x="-38100" y="0"/>
            <a:ext cx="12230100" cy="529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5686454"/>
            <a:ext cx="11353800" cy="6268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Sample Value Alignment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D3BC-FDCD-DD40-AB7B-BFB9CE33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>
                <a:solidFill>
                  <a:schemeClr val="accent1"/>
                </a:solidFill>
              </a:rPr>
              <a:pPr/>
              <a:t>4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08D27-0CE6-9DB5-9303-47AC02B5E83F}"/>
              </a:ext>
            </a:extLst>
          </p:cNvPr>
          <p:cNvSpPr txBox="1"/>
          <p:nvPr/>
        </p:nvSpPr>
        <p:spPr>
          <a:xfrm>
            <a:off x="5872766" y="390551"/>
            <a:ext cx="69417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Tell me a little bit about yourself personally and professionally.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did you find Rotary?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appealing about it?</a:t>
            </a:r>
          </a:p>
        </p:txBody>
      </p:sp>
      <p:pic>
        <p:nvPicPr>
          <p:cNvPr id="14" name="Picture 13" descr="A person holding a cup&#10;&#10;Description automatically generated with low confidence">
            <a:extLst>
              <a:ext uri="{FF2B5EF4-FFF2-40B4-BE49-F238E27FC236}">
                <a16:creationId xmlns:a16="http://schemas.microsoft.com/office/drawing/2014/main" id="{0F4E1570-35CE-B8CA-D5F0-853E306D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562100"/>
            <a:ext cx="574904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2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63AEDF-6427-808B-55DF-A3CC7DD482C6}"/>
              </a:ext>
            </a:extLst>
          </p:cNvPr>
          <p:cNvSpPr/>
          <p:nvPr/>
        </p:nvSpPr>
        <p:spPr>
          <a:xfrm>
            <a:off x="-38100" y="0"/>
            <a:ext cx="12230100" cy="529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5686454"/>
            <a:ext cx="11353800" cy="6268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Sample Value Alignment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D3BC-FDCD-DD40-AB7B-BFB9CE33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>
                <a:solidFill>
                  <a:schemeClr val="accent1"/>
                </a:solidFill>
              </a:rPr>
              <a:pPr/>
              <a:t>5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08D27-0CE6-9DB5-9303-47AC02B5E83F}"/>
              </a:ext>
            </a:extLst>
          </p:cNvPr>
          <p:cNvSpPr txBox="1"/>
          <p:nvPr/>
        </p:nvSpPr>
        <p:spPr>
          <a:xfrm>
            <a:off x="6261101" y="390554"/>
            <a:ext cx="581236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are your expectations? 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What else?  What else?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we ended up deciding this was the right fit, and it’s one year from now, how would you describe your experience in more detail?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you think you would contribute to the club’s success?</a:t>
            </a:r>
          </a:p>
        </p:txBody>
      </p:sp>
      <p:pic>
        <p:nvPicPr>
          <p:cNvPr id="14" name="Picture 13" descr="A person holding a cup&#10;&#10;Description automatically generated with low confidence">
            <a:extLst>
              <a:ext uri="{FF2B5EF4-FFF2-40B4-BE49-F238E27FC236}">
                <a16:creationId xmlns:a16="http://schemas.microsoft.com/office/drawing/2014/main" id="{0F4E1570-35CE-B8CA-D5F0-853E306D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562100"/>
            <a:ext cx="574904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3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63AEDF-6427-808B-55DF-A3CC7DD482C6}"/>
              </a:ext>
            </a:extLst>
          </p:cNvPr>
          <p:cNvSpPr/>
          <p:nvPr/>
        </p:nvSpPr>
        <p:spPr>
          <a:xfrm>
            <a:off x="-38100" y="0"/>
            <a:ext cx="12230100" cy="529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5686454"/>
            <a:ext cx="11353800" cy="6268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Sample Value Alignment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2D3BC-FDCD-DD40-AB7B-BFB9CE33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>
                <a:solidFill>
                  <a:schemeClr val="accent1"/>
                </a:solidFill>
              </a:rPr>
              <a:pPr/>
              <a:t>6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5C5C56E-F9AA-DA43-9BD5-60F270662D07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08D27-0CE6-9DB5-9303-47AC02B5E83F}"/>
              </a:ext>
            </a:extLst>
          </p:cNvPr>
          <p:cNvSpPr txBox="1"/>
          <p:nvPr/>
        </p:nvSpPr>
        <p:spPr>
          <a:xfrm>
            <a:off x="6096000" y="956620"/>
            <a:ext cx="5389032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Manage Expectations: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7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this what they really want?</a:t>
            </a:r>
          </a:p>
          <a:p>
            <a:pPr marL="465887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7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  <a:p>
            <a:pPr marL="465887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7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marL="465887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7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Talent</a:t>
            </a:r>
          </a:p>
          <a:p>
            <a:pPr marL="465887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5887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not us, then who?</a:t>
            </a:r>
          </a:p>
        </p:txBody>
      </p:sp>
      <p:pic>
        <p:nvPicPr>
          <p:cNvPr id="14" name="Picture 13" descr="A person holding a cup&#10;&#10;Description automatically generated with low confidence">
            <a:extLst>
              <a:ext uri="{FF2B5EF4-FFF2-40B4-BE49-F238E27FC236}">
                <a16:creationId xmlns:a16="http://schemas.microsoft.com/office/drawing/2014/main" id="{0F4E1570-35CE-B8CA-D5F0-853E306D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562100"/>
            <a:ext cx="574904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92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698B-D40D-50BB-94D3-68A51437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E93D7-7FC2-8398-DBA3-9078E4CD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DC4BC-F1B1-09EB-C3B9-9E5ACF35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043"/>
            <a:ext cx="6231657" cy="3496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AA0DC9-EA50-D302-D0D8-A238538B1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67" y="2259124"/>
            <a:ext cx="5817433" cy="45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EB67-5D9B-8C61-EC11-DA16B080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Make New Members Feel Welcome</a:t>
            </a:r>
          </a:p>
        </p:txBody>
      </p:sp>
      <p:pic>
        <p:nvPicPr>
          <p:cNvPr id="4" name="Content Placeholder 3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23494662-6E38-1B35-DAFA-CAD4C99AE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15" b="11685"/>
          <a:stretch/>
        </p:blipFill>
        <p:spPr>
          <a:xfrm>
            <a:off x="2323496" y="1540244"/>
            <a:ext cx="6715574" cy="37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2F1333F-D385-5842-ACC5-86BCCF8741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C5BD3-3B8F-7E4C-9BB6-94F638B2DC93}"/>
              </a:ext>
            </a:extLst>
          </p:cNvPr>
          <p:cNvSpPr txBox="1"/>
          <p:nvPr/>
        </p:nvSpPr>
        <p:spPr>
          <a:xfrm>
            <a:off x="806882" y="3798277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Onboarding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6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C3C7C"/>
      </a:accent1>
      <a:accent2>
        <a:srgbClr val="F7A81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16604</TotalTime>
  <Words>1071</Words>
  <Application>Microsoft Macintosh PowerPoint</Application>
  <PresentationFormat>Widescreen</PresentationFormat>
  <Paragraphs>214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2_Office Theme</vt:lpstr>
      <vt:lpstr>3_Office Theme</vt:lpstr>
      <vt:lpstr>Onboard New Members </vt:lpstr>
      <vt:lpstr>Three phases</vt:lpstr>
      <vt:lpstr>PowerPoint Presentation</vt:lpstr>
      <vt:lpstr>PowerPoint Presentation</vt:lpstr>
      <vt:lpstr>PowerPoint Presentation</vt:lpstr>
      <vt:lpstr>PowerPoint Presentation</vt:lpstr>
      <vt:lpstr>Induction</vt:lpstr>
      <vt:lpstr>Make New Members Feel Welcome</vt:lpstr>
      <vt:lpstr>PowerPoint Presentation</vt:lpstr>
      <vt:lpstr>THE “STICKINESS” FACTOR</vt:lpstr>
      <vt:lpstr>PowerPoint Presentation</vt:lpstr>
      <vt:lpstr>PowerPoint Presentation</vt:lpstr>
      <vt:lpstr>Onboarding ideas</vt:lpstr>
      <vt:lpstr>PowerPoint Presentation</vt:lpstr>
      <vt:lpstr>PowerPoint Presentation</vt:lpstr>
      <vt:lpstr>Onboarding GOALS</vt:lpstr>
      <vt:lpstr>Onboarding: Tools</vt:lpstr>
      <vt:lpstr>Activity (Jigsaw) Instructions</vt:lpstr>
      <vt:lpstr>Group 1 </vt:lpstr>
      <vt:lpstr>Group 2</vt:lpstr>
      <vt:lpstr>Group 3</vt:lpstr>
      <vt:lpstr>Group 4</vt:lpstr>
      <vt:lpstr>GROUP 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Mike Crosby</cp:lastModifiedBy>
  <cp:revision>174</cp:revision>
  <cp:lastPrinted>2024-04-25T22:13:50Z</cp:lastPrinted>
  <dcterms:created xsi:type="dcterms:W3CDTF">2019-11-18T03:22:22Z</dcterms:created>
  <dcterms:modified xsi:type="dcterms:W3CDTF">2024-04-25T22:19:39Z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